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38"/>
  </p:notesMasterIdLst>
  <p:sldIdLst>
    <p:sldId id="341" r:id="rId2"/>
    <p:sldId id="339" r:id="rId3"/>
    <p:sldId id="345" r:id="rId4"/>
    <p:sldId id="346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58" r:id="rId17"/>
    <p:sldId id="359" r:id="rId18"/>
    <p:sldId id="360" r:id="rId19"/>
    <p:sldId id="361" r:id="rId20"/>
    <p:sldId id="362" r:id="rId21"/>
    <p:sldId id="363" r:id="rId22"/>
    <p:sldId id="364" r:id="rId23"/>
    <p:sldId id="365" r:id="rId24"/>
    <p:sldId id="366" r:id="rId25"/>
    <p:sldId id="367" r:id="rId26"/>
    <p:sldId id="368" r:id="rId27"/>
    <p:sldId id="369" r:id="rId28"/>
    <p:sldId id="370" r:id="rId29"/>
    <p:sldId id="340" r:id="rId30"/>
    <p:sldId id="303" r:id="rId31"/>
    <p:sldId id="371" r:id="rId32"/>
    <p:sldId id="373" r:id="rId33"/>
    <p:sldId id="374" r:id="rId34"/>
    <p:sldId id="375" r:id="rId35"/>
    <p:sldId id="376" r:id="rId36"/>
    <p:sldId id="380" r:id="rId37"/>
  </p:sldIdLst>
  <p:sldSz cx="9906000" cy="6858000" type="A4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A327"/>
    <a:srgbClr val="FFB226"/>
    <a:srgbClr val="4AAD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43"/>
    <p:restoredTop sz="75988"/>
  </p:normalViewPr>
  <p:slideViewPr>
    <p:cSldViewPr snapToGrid="0" snapToObjects="1">
      <p:cViewPr varScale="1">
        <p:scale>
          <a:sx n="85" d="100"/>
          <a:sy n="85" d="100"/>
        </p:scale>
        <p:origin x="1096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userId="db5fee806d5049e3" providerId="LiveId" clId="{E49CEE1B-170C-48EC-B215-4F1869A0F1D2}"/>
    <pc:docChg chg="custSel addSld modSld">
      <pc:chgData name="" userId="db5fee806d5049e3" providerId="LiveId" clId="{E49CEE1B-170C-48EC-B215-4F1869A0F1D2}" dt="2021-05-14T13:26:19.081" v="4"/>
      <pc:docMkLst>
        <pc:docMk/>
      </pc:docMkLst>
      <pc:sldChg chg="addSp delSp">
        <pc:chgData name="" userId="db5fee806d5049e3" providerId="LiveId" clId="{E49CEE1B-170C-48EC-B215-4F1869A0F1D2}" dt="2021-05-14T13:26:19.081" v="4"/>
        <pc:sldMkLst>
          <pc:docMk/>
          <pc:sldMk cId="1411413696" sldId="341"/>
        </pc:sldMkLst>
        <pc:spChg chg="del">
          <ac:chgData name="" userId="db5fee806d5049e3" providerId="LiveId" clId="{E49CEE1B-170C-48EC-B215-4F1869A0F1D2}" dt="2021-05-14T13:26:17.066" v="2" actId="478"/>
          <ac:spMkLst>
            <pc:docMk/>
            <pc:sldMk cId="1411413696" sldId="341"/>
            <ac:spMk id="4" creationId="{00000000-0000-0000-0000-000000000000}"/>
          </ac:spMkLst>
        </pc:spChg>
        <pc:picChg chg="del">
          <ac:chgData name="" userId="db5fee806d5049e3" providerId="LiveId" clId="{E49CEE1B-170C-48EC-B215-4F1869A0F1D2}" dt="2021-05-14T13:26:15.681" v="1" actId="478"/>
          <ac:picMkLst>
            <pc:docMk/>
            <pc:sldMk cId="1411413696" sldId="341"/>
            <ac:picMk id="2" creationId="{00000000-0000-0000-0000-000000000000}"/>
          </ac:picMkLst>
        </pc:picChg>
        <pc:picChg chg="del">
          <ac:chgData name="" userId="db5fee806d5049e3" providerId="LiveId" clId="{E49CEE1B-170C-48EC-B215-4F1869A0F1D2}" dt="2021-05-14T13:26:17.794" v="3" actId="478"/>
          <ac:picMkLst>
            <pc:docMk/>
            <pc:sldMk cId="1411413696" sldId="341"/>
            <ac:picMk id="5" creationId="{00000000-0000-0000-0000-000000000000}"/>
          </ac:picMkLst>
        </pc:picChg>
        <pc:picChg chg="add">
          <ac:chgData name="" userId="db5fee806d5049e3" providerId="LiveId" clId="{E49CEE1B-170C-48EC-B215-4F1869A0F1D2}" dt="2021-05-14T13:26:19.081" v="4"/>
          <ac:picMkLst>
            <pc:docMk/>
            <pc:sldMk cId="1411413696" sldId="341"/>
            <ac:picMk id="6" creationId="{2B2B17CE-2D9D-45A3-852C-C956CF336889}"/>
          </ac:picMkLst>
        </pc:picChg>
        <pc:picChg chg="add">
          <ac:chgData name="" userId="db5fee806d5049e3" providerId="LiveId" clId="{E49CEE1B-170C-48EC-B215-4F1869A0F1D2}" dt="2021-05-14T13:26:19.081" v="4"/>
          <ac:picMkLst>
            <pc:docMk/>
            <pc:sldMk cId="1411413696" sldId="341"/>
            <ac:picMk id="7" creationId="{1B8860CC-F972-4244-915A-08D59849B619}"/>
          </ac:picMkLst>
        </pc:picChg>
        <pc:picChg chg="add">
          <ac:chgData name="" userId="db5fee806d5049e3" providerId="LiveId" clId="{E49CEE1B-170C-48EC-B215-4F1869A0F1D2}" dt="2021-05-14T13:26:19.081" v="4"/>
          <ac:picMkLst>
            <pc:docMk/>
            <pc:sldMk cId="1411413696" sldId="341"/>
            <ac:picMk id="8" creationId="{AF4610F4-00EC-4521-A0A5-E4308243F739}"/>
          </ac:picMkLst>
        </pc:picChg>
      </pc:sldChg>
      <pc:sldChg chg="add">
        <pc:chgData name="" userId="db5fee806d5049e3" providerId="LiveId" clId="{E49CEE1B-170C-48EC-B215-4F1869A0F1D2}" dt="2021-05-14T13:26:10.993" v="0"/>
        <pc:sldMkLst>
          <pc:docMk/>
          <pc:sldMk cId="1203519492" sldId="34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9A1174-59E8-C64D-B131-76D2BC1AF1BC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51B1F4-E1A3-744C-A626-C78E9D31460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61034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/contagem-matemática-números-149957/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56239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/montanha-noite-panorama-navio-4291627/</a:t>
            </a:r>
            <a:endParaRPr lang="pt-PT" sz="16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423989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/casa-quarto-cama-mobiliário-294594/</a:t>
            </a:r>
            <a:endParaRPr lang="pt-PT" sz="16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34003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/cobertura-teto-cobrir-cinza-148183/</a:t>
            </a:r>
            <a:endParaRPr lang="pt-PT" sz="16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1489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/avó-vovó-senior-idoso-senhora-145012/</a:t>
            </a:r>
            <a:endParaRPr lang="pt-PT" sz="16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847354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/anel-joalheria-casamento-noivado-6595211/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87619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/jeans-calça-azul-calças-casual-304196/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33737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/arquivo-vetorial-homem-música-1527609/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167170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/coração-amor-vermelho-namorados-157895/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827946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/jornal-notícia-leitura-1389980/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869962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/lápis-focado-material-escolar-153561/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96001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600" dirty="0" err="1">
                <a:effectLst/>
                <a:latin typeface="Times New Roman" charset="0"/>
                <a:ea typeface="ＭＳ 明朝" charset="-128"/>
              </a:rPr>
              <a:t>https</a:t>
            </a:r>
            <a:r>
              <a:rPr lang="pt-PT" sz="1600" dirty="0">
                <a:effectLst/>
                <a:latin typeface="Times New Roman" charset="0"/>
                <a:ea typeface="ＭＳ 明朝" charset="-128"/>
              </a:rPr>
              <a:t>://</a:t>
            </a:r>
            <a:r>
              <a:rPr lang="pt-PT" sz="1600" dirty="0" err="1">
                <a:effectLst/>
                <a:latin typeface="Times New Roman" charset="0"/>
                <a:ea typeface="ＭＳ 明朝" charset="-128"/>
              </a:rPr>
              <a:t>pixabay.com</a:t>
            </a:r>
            <a:r>
              <a:rPr lang="pt-PT" sz="1600" dirty="0">
                <a:effectLst/>
                <a:latin typeface="Times New Roman" charset="0"/>
                <a:ea typeface="ＭＳ 明朝" charset="-128"/>
              </a:rPr>
              <a:t>/</a:t>
            </a:r>
            <a:r>
              <a:rPr lang="pt-PT" sz="1600" dirty="0" err="1">
                <a:effectLst/>
                <a:latin typeface="Times New Roman" charset="0"/>
                <a:ea typeface="ＭＳ 明朝" charset="-128"/>
              </a:rPr>
              <a:t>pt</a:t>
            </a:r>
            <a:r>
              <a:rPr lang="pt-PT" sz="1600" dirty="0">
                <a:effectLst/>
                <a:latin typeface="Times New Roman" charset="0"/>
                <a:ea typeface="ＭＳ 明朝" charset="-128"/>
              </a:rPr>
              <a:t>/</a:t>
            </a:r>
            <a:r>
              <a:rPr lang="pt-PT" sz="1600" dirty="0" err="1">
                <a:effectLst/>
                <a:latin typeface="Times New Roman" charset="0"/>
                <a:ea typeface="ＭＳ 明朝" charset="-128"/>
              </a:rPr>
              <a:t>vectors</a:t>
            </a:r>
            <a:r>
              <a:rPr lang="pt-PT" sz="1600" dirty="0">
                <a:effectLst/>
                <a:latin typeface="Times New Roman" charset="0"/>
                <a:ea typeface="ＭＳ 明朝" charset="-128"/>
              </a:rPr>
              <a:t>/livro-lendo-verbos-livro-azul-2022461/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491347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/holofote-luz-searchlamp-projector-297727/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722340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/mão-dedos-palma-anatomia-olá-150172/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9151392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/armazenar-gabinete-guarda-louça-575377/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1780251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/pão-comer-comendo-essen-pé-1294941/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9009047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/bolinho-bolos-muffin-sobremesa-2388217/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51437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/confuso-incerto-decisão-ética-7528689/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3890624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/coronavírus-emoji-protetor-bucal-5107832/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0399019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/alto-falante-homem-garoto-segurando-1459128/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28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762253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/marca-de-verificação-x-verifica-5900659/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29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6427158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Chuveiro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candeeiro, carneiro, pedreiro;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Sabonete, toalha, torneira.</a:t>
            </a:r>
          </a:p>
          <a:p>
            <a:endParaRPr lang="pt-PT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/chuveiro-ducha-spray-limpeza-99263/</a:t>
            </a:r>
          </a:p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/luminária-sombra-lâmpada-de-mesa-576180/</a:t>
            </a:r>
          </a:p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/sabonete-em-barra-sabão-barra-154036/</a:t>
            </a:r>
          </a:p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/tijolo-pedreiro-construção-2025789/</a:t>
            </a:r>
          </a:p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/ovelha-ram-animal-doméstico-24703/</a:t>
            </a:r>
          </a:p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/toalha-prateleira-algodão-limpar-24519/</a:t>
            </a:r>
          </a:p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/torneira-brown-toque-encanamento-576755/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30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858611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/gabinete-azul-armazenar-575369/</a:t>
            </a:r>
            <a:endParaRPr lang="pt-PT" sz="16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91795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Janela –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cadela, amarela, Cinderela;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Vidro, porta, fechadura.</a:t>
            </a:r>
          </a:p>
          <a:p>
            <a:endParaRPr lang="pt-PT" dirty="0"/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/janela-dentro-interior-construção-1730946/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/tabela-mesa-de-café-mobiliário-575914/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/cachorro-doggy-filhote-de-cachorro-3863670/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/nota-nota-auto-adesiva-papel-u%C3%ADsque-297252/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/porta-entrada-porta-da-frente-575967/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/buraco-da-fechadura-castelo-3423824/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/cinderela-princesa-disney-garota-4345775/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31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02856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Espreitar –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limpar, saltar, cantar;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Presente, milionário, sorrir.</a:t>
            </a:r>
          </a:p>
          <a:p>
            <a:endParaRPr lang="pt-PT" dirty="0"/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/binóculos-ciência-cientista-2028304/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/presente-caixa-doação-favorecer-150291/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/homem-dinheiro-dólares-moeda-notas-5551453/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/menino-cantar-microfone-cantor-4824353/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/faxineiro-carinha-sorriso-nariz-2106044/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/cabelo-preto-desenho-animado-alegrar-1293923/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/sorriso-emoji-feliz-felicidade-5865208/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32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0809142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Escuridão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camião, balão, limão;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Lâmpada, anoitecer, lua. </a:t>
            </a:r>
          </a:p>
          <a:p>
            <a:endParaRPr lang="pt-PT" dirty="0"/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/sombrio-trevas-meteoro-noite-2024127/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/caminhão-18-rodas-frete-envio-309398/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/balão-voe-balão-de-ar-quente-voar-36283/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/citrino-comida-comida-e-cozinha-1296291/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/luz-lâmpada-filamento-luminária-311119/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/arte-de-design-hill-cabana-panorama-2029562/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/lua-brilho-da-lua-cósmico-universo-159383/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33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395442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Sapato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– gato, rato, fato.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Pata, sapateiro, martelo.</a:t>
            </a:r>
          </a:p>
          <a:p>
            <a:endParaRPr lang="pt-PT" dirty="0"/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/sapato-baixo-sapato-brown-158667/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/gato-siamês-siamês-gato-kitty-48032/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/rato-roedor-animal-praga-cauda-5117776/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/aix-galericulata-pato-pássaro-5558198/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/traje-noivo-casamento-gravata-150302/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/sapateiro-artesanato-reparação-2340808/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/martelo-ferramenta-construção-1295020/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34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633718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Viver – 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comer, beber, escrever;</a:t>
            </a:r>
          </a:p>
          <a:p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Pintar, flor, livro. </a:t>
            </a:r>
          </a:p>
          <a:p>
            <a:endParaRPr lang="pt-PT" dirty="0"/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/garoto-filho-papai-filha-fam%C3%ADlia-2025658/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/flor-natureza-planta-flora-rosa-1151963/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/livro-caderno-papel-texto-2028349/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/bebendo-agua-mulher-garrafa-2704297/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/pintura-quarto-pintar-escovar-24439/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/mão-lápis-caneta-editar-borracha-160538/</a:t>
            </a:r>
          </a:p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vectors</a:t>
            </a:r>
            <a:r>
              <a:rPr lang="pt-PT" dirty="0"/>
              <a:t>/comendo-pizza-comer-pizza-alimentos-5177512/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35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08533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/hotel-serviço-chuveiro-43902/</a:t>
            </a:r>
            <a:endParaRPr lang="pt-PT" sz="16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50991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/escadas-rampa-subir-casa-interior-6478438/</a:t>
            </a:r>
            <a:endParaRPr lang="pt-PT" sz="16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771949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/janela-telhas-quadro-enquadramento-8769303/</a:t>
            </a:r>
            <a:endParaRPr lang="pt-PT" sz="16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9130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/lâmpada-luz-luminária-elétrico-160207/</a:t>
            </a:r>
            <a:endParaRPr lang="pt-PT" sz="16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610246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/nascer-do-sol-lago-arvores-colinas-5971361/</a:t>
            </a:r>
            <a:endParaRPr lang="pt-PT" sz="16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57131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://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pixabay.com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pt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pt-PT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vectors</a:t>
            </a:r>
            <a:r>
              <a:rPr lang="pt-PT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/câmera-lente-fotografia-32871/</a:t>
            </a:r>
            <a:endParaRPr lang="pt-PT" sz="1600" dirty="0">
              <a:effectLst/>
              <a:latin typeface="Times New Roman" charset="0"/>
              <a:ea typeface="ＭＳ 明朝" charset="-128"/>
            </a:endParaRP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9668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Arraste a imagem até ao marcador de posição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94711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tiff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10" Type="http://schemas.openxmlformats.org/officeDocument/2006/relationships/image" Target="../media/image38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38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10" Type="http://schemas.openxmlformats.org/officeDocument/2006/relationships/image" Target="../media/image38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10" Type="http://schemas.openxmlformats.org/officeDocument/2006/relationships/image" Target="../media/image38.png"/><Relationship Id="rId4" Type="http://schemas.openxmlformats.org/officeDocument/2006/relationships/image" Target="../media/image61.png"/><Relationship Id="rId9" Type="http://schemas.openxmlformats.org/officeDocument/2006/relationships/image" Target="../media/image66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10" Type="http://schemas.openxmlformats.org/officeDocument/2006/relationships/image" Target="../media/image38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2B2B17CE-2D9D-45A3-852C-C956CF336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048" y="5529208"/>
            <a:ext cx="1304544" cy="130454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B8860CC-F972-4244-915A-08D59849B6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582" y="243703"/>
            <a:ext cx="941676" cy="445825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43055EA3-EFA9-EBBD-1559-1917BCA783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20158" y="965373"/>
            <a:ext cx="3486262" cy="4563834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CA0880ED-C8A5-DF00-F05A-42615C361CFF}"/>
              </a:ext>
            </a:extLst>
          </p:cNvPr>
          <p:cNvSpPr/>
          <p:nvPr/>
        </p:nvSpPr>
        <p:spPr>
          <a:xfrm>
            <a:off x="5801592" y="5683923"/>
            <a:ext cx="3913584" cy="995113"/>
          </a:xfrm>
          <a:prstGeom prst="rect">
            <a:avLst/>
          </a:prstGeom>
          <a:solidFill>
            <a:srgbClr val="F8A327"/>
          </a:solidFill>
          <a:ln/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5850" b="1"/>
              <a:t>Os medos</a:t>
            </a:r>
            <a:endParaRPr lang="pt-PT" sz="854" b="1" dirty="0"/>
          </a:p>
        </p:txBody>
      </p:sp>
      <p:pic>
        <p:nvPicPr>
          <p:cNvPr id="4" name="Imagem 3">
            <a:extLst>
              <a:ext uri="{FF2B5EF4-FFF2-40B4-BE49-F238E27FC236}">
                <a16:creationId xmlns:a16="http://schemas.microsoft.com/office/drawing/2014/main" id="{B31E4C32-B887-B94A-36A5-455E4211B9A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737" r="20262"/>
          <a:stretch/>
        </p:blipFill>
        <p:spPr>
          <a:xfrm>
            <a:off x="0" y="-22905"/>
            <a:ext cx="4571643" cy="69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13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824497" y="33111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máquina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435395" y="33111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máquinas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520689" y="3985536"/>
            <a:ext cx="914705" cy="49564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3074" name="Picture 2" descr="Câmera, Lente, Fotografia">
            <a:extLst>
              <a:ext uri="{FF2B5EF4-FFF2-40B4-BE49-F238E27FC236}">
                <a16:creationId xmlns:a16="http://schemas.microsoft.com/office/drawing/2014/main" id="{593C0C42-7C84-C89D-0309-07A7627B0E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4497" y="1442943"/>
            <a:ext cx="1520825" cy="116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âmera, Lente, Fotografia">
            <a:extLst>
              <a:ext uri="{FF2B5EF4-FFF2-40B4-BE49-F238E27FC236}">
                <a16:creationId xmlns:a16="http://schemas.microsoft.com/office/drawing/2014/main" id="{E9F67C8D-AA4F-1C11-7083-D2BA752D57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666" y="1298307"/>
            <a:ext cx="1520825" cy="116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âmera, Lente, Fotografia">
            <a:extLst>
              <a:ext uri="{FF2B5EF4-FFF2-40B4-BE49-F238E27FC236}">
                <a16:creationId xmlns:a16="http://schemas.microsoft.com/office/drawing/2014/main" id="{72CAAAE5-0560-D687-F448-962F9A61AE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521" y="1298306"/>
            <a:ext cx="1520825" cy="1160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0004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733057" y="33873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noite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343955" y="33873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noites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429249" y="4061736"/>
            <a:ext cx="914705" cy="49564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8194" name="Picture 2" descr="ontanha, Noite, Panorama, Navio, Natureza, Estrel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3248" y="1611824"/>
            <a:ext cx="1735810" cy="86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ontanha, Noite, Panorama, Navio, Natureza, Estrel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6601" y="1611823"/>
            <a:ext cx="1735810" cy="86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ontanha, Noite, Panorama, Navio, Natureza, Estrela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2051" y="1611822"/>
            <a:ext cx="1735810" cy="867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322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763537" y="34635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quarto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374435" y="34635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quartos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459729" y="4137936"/>
            <a:ext cx="914705" cy="49564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9218" name="Picture 2" descr="asa, Quarto, Cama, Mobiliário, Casa Azul, Sala Azu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9864" y="1508479"/>
            <a:ext cx="1763537" cy="124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sa, Quarto, Cama, Mobiliário, Casa Azul, Sala Azu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8994" y="1508479"/>
            <a:ext cx="1763537" cy="124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asa, Quarto, Cama, Mobiliário, Casa Azul, Sala Azu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6355" y="1508479"/>
            <a:ext cx="1763537" cy="124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13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778777" y="344834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telhado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389675" y="344834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telhados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474969" y="4122696"/>
            <a:ext cx="914705" cy="49564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0242" name="Picture 2" descr="obertura, Teto, Cobrir, Cinza, Construção, Arquitetu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0323" y="1646753"/>
            <a:ext cx="1693100" cy="100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obertura, Teto, Cobrir, Cinza, Construção, Arquitetu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4671" y="1646753"/>
            <a:ext cx="1693100" cy="100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obertura, Teto, Cobrir, Cinza, Construção, Arquitetu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2469" y="1646752"/>
            <a:ext cx="1693100" cy="1009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203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885457" y="343310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velha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496355" y="343310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velhas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581649" y="4107456"/>
            <a:ext cx="914705" cy="49564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1266" name="Picture 2" descr="vó, Vovó, Senior, Idoso, Senhora, Mulher, Dona De Ca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5138" y="929897"/>
            <a:ext cx="1376830" cy="2185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vó, Vovó, Senior, Idoso, Senhora, Mulher, Dona De Ca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6354" y="929897"/>
            <a:ext cx="1376830" cy="2185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vó, Vovó, Senior, Idoso, Senhora, Mulher, Dona De Ca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2585" y="929897"/>
            <a:ext cx="1376830" cy="2185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06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824497" y="329594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anel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435395" y="329594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anéis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520689" y="397029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4098" name="Picture 2" descr="Anel, Joalheria, Casamento, Noivado">
            <a:extLst>
              <a:ext uri="{FF2B5EF4-FFF2-40B4-BE49-F238E27FC236}">
                <a16:creationId xmlns:a16="http://schemas.microsoft.com/office/drawing/2014/main" id="{3A99446C-5F01-AB0E-BC1F-5CA25819DF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9870" y="1416827"/>
            <a:ext cx="1299941" cy="1541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Anel, Joalheria, Casamento, Noivado">
            <a:extLst>
              <a:ext uri="{FF2B5EF4-FFF2-40B4-BE49-F238E27FC236}">
                <a16:creationId xmlns:a16="http://schemas.microsoft.com/office/drawing/2014/main" id="{59E05512-E98B-44F7-D599-3BE3F3D209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394" y="1416827"/>
            <a:ext cx="1299941" cy="1541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Anel, Joalheria, Casamento, Noivado">
            <a:extLst>
              <a:ext uri="{FF2B5EF4-FFF2-40B4-BE49-F238E27FC236}">
                <a16:creationId xmlns:a16="http://schemas.microsoft.com/office/drawing/2014/main" id="{20C85105-F7BE-B7AC-1C0A-9EC1B4996F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1646" y="1416827"/>
            <a:ext cx="1299941" cy="1541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427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794017" y="347882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umas calças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404915" y="347882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calças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490209" y="415317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3314" name="Picture 2" descr="eans, Calça, Azul, Calças, Casual, Vestuário, Mo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1865" y="943437"/>
            <a:ext cx="1160495" cy="221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eans, Calça, Azul, Calças, Casual, Vestuário, Mo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4914" y="943437"/>
            <a:ext cx="1160495" cy="221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ans, Calça, Azul, Calças, Casual, Vestuário, Mo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612" y="943436"/>
            <a:ext cx="1160495" cy="22104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127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733057" y="335690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canção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343955" y="335690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canções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429249" y="403125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4338" name="Picture 2" descr="rquivo Vetorial, Homem, Música, Homem Cantan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2214624" y="985565"/>
            <a:ext cx="1733057" cy="194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rquivo Vetorial, Homem, Música, Homem Cantan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4886601" y="1076111"/>
            <a:ext cx="1733057" cy="194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rquivo Vetorial, Homem, Música, Homem Cantan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V="1">
            <a:off x="6692051" y="1076110"/>
            <a:ext cx="1733057" cy="1943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37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611137" y="302162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coração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222035" y="302162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corações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307329" y="369597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5362" name="Picture 2" descr="oração, Amor, Vermelho, Namorados, Romântico, Roma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2592" y="1122177"/>
            <a:ext cx="1473282" cy="138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oração, Amor, Vermelho, Namorados, Romântico, Roma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849" y="1122177"/>
            <a:ext cx="1473282" cy="138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oração, Amor, Vermelho, Namorados, Romântico, Romanc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4518" y="1122177"/>
            <a:ext cx="1473282" cy="138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42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839737" y="328070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jornal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450635" y="328070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jornais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535929" y="395505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6386" name="Picture 2" descr="ornal, Notícia, Leitu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7897" y="1281703"/>
            <a:ext cx="1399872" cy="128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ornal, Notícia, Leitu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859" y="1281703"/>
            <a:ext cx="1399872" cy="128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ornal, Notícia, Leitu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910" y="1281703"/>
            <a:ext cx="1399872" cy="1280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0459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202872" y="2738098"/>
            <a:ext cx="7500258" cy="1316250"/>
          </a:xfrm>
          <a:prstGeom prst="rect">
            <a:avLst/>
          </a:prstGeom>
          <a:solidFill>
            <a:srgbClr val="F8A327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I </a:t>
            </a:r>
            <a:r>
              <a:rPr lang="mr-IN" sz="4022" b="1" dirty="0">
                <a:latin typeface="Calibri" charset="0"/>
                <a:ea typeface="Calibri" charset="0"/>
                <a:cs typeface="Calibri" charset="0"/>
              </a:rPr>
              <a:t>–</a:t>
            </a:r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 Oficina de Leitura</a:t>
            </a:r>
            <a:endParaRPr lang="pt-PT" sz="854" b="1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283" y="4341219"/>
            <a:ext cx="2175436" cy="217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6862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824497" y="34635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lápis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435395" y="34635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lápis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520689" y="413793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7410" name="Picture 2" descr="ápis, Focado, Material Escolar, Afiada, Lápis Afia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9176">
            <a:off x="2293931" y="1738576"/>
            <a:ext cx="1757324" cy="87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ápis, Focado, Material Escolar, Afiada, Lápis Afia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9176">
            <a:off x="5298019" y="1738577"/>
            <a:ext cx="1757324" cy="87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ápis, Focado, Material Escolar, Afiada, Lápis Afia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09176">
            <a:off x="6690284" y="1738576"/>
            <a:ext cx="1757324" cy="878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097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824497" y="33111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luz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435395" y="33111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luzes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520689" y="398553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8434" name="Picture 2" descr="olofote, Luz, Searchlamp, Projector, Teatro, Loc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3366" y="1252241"/>
            <a:ext cx="2018085" cy="151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olofote, Luz, Searchlamp, Projector, Teatro, Loc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7936" y="1252241"/>
            <a:ext cx="2018085" cy="151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olofote, Luz, Searchlamp, Projector, Teatro, Loc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033" y="1252241"/>
            <a:ext cx="2018085" cy="151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9554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641617" y="340262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mão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252515" y="340262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mãos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337809" y="407697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9458" name="Picture 2" descr="ão, Dedos, Palma, Anatomia, Olá, High Fi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237" y="918932"/>
            <a:ext cx="1581103" cy="1932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ão, Dedos, Palma, Anatomia, Olá, High Fi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9508" y="918931"/>
            <a:ext cx="1581103" cy="1932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ão, Dedos, Palma, Anatomia, Olá, High Fiv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0611" y="918930"/>
            <a:ext cx="1581103" cy="1932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7635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626377" y="329594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móvel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237275" y="329594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móveis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322569" y="397029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20482" name="Picture 2" descr="rmazenar, Gabinete, Guarda-Louça, Brown, De Madei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0840" y="730851"/>
            <a:ext cx="1827266" cy="239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rmazenar, Gabinete, Guarda-Louça, Brown, De Madei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1939" y="730851"/>
            <a:ext cx="1827266" cy="239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rmazenar, Gabinete, Guarda-Louça, Brown, De Madeir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193" y="730850"/>
            <a:ext cx="1827266" cy="2392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54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809257" y="340262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pão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420155" y="340262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pães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505449" y="407697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21506" name="Picture 2" descr="ão, Comer, Comendo, Essen, Pé, Pão Integr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6987">
            <a:off x="2395809" y="1844299"/>
            <a:ext cx="1523087" cy="76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ão, Comer, Comendo, Essen, Pé, Pão Integr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6987">
            <a:off x="5367466" y="2000990"/>
            <a:ext cx="1523087" cy="76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ão, Comer, Comendo, Essen, Pé, Pão Integr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86987">
            <a:off x="6715563" y="2000990"/>
            <a:ext cx="1523087" cy="76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671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778777" y="343310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pastel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389675" y="343310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pastéis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474969" y="410745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122" name="Picture 2" descr="Bolinho, Bolos, Muffin, Sobremesa">
            <a:extLst>
              <a:ext uri="{FF2B5EF4-FFF2-40B4-BE49-F238E27FC236}">
                <a16:creationId xmlns:a16="http://schemas.microsoft.com/office/drawing/2014/main" id="{2B682A76-CE99-1019-1C4F-9CCC5F608B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9375" y="1465612"/>
            <a:ext cx="1709986" cy="171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Bolinho, Bolos, Muffin, Sobremesa">
            <a:extLst>
              <a:ext uri="{FF2B5EF4-FFF2-40B4-BE49-F238E27FC236}">
                <a16:creationId xmlns:a16="http://schemas.microsoft.com/office/drawing/2014/main" id="{61D3BD51-CD9A-3F18-2108-5F7A397D5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9984" y="1465612"/>
            <a:ext cx="1709986" cy="171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Bolinho, Bolos, Muffin, Sobremesa">
            <a:extLst>
              <a:ext uri="{FF2B5EF4-FFF2-40B4-BE49-F238E27FC236}">
                <a16:creationId xmlns:a16="http://schemas.microsoft.com/office/drawing/2014/main" id="{310AD307-649C-8C00-73F9-BD5CAAC0CD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1263" y="1465612"/>
            <a:ext cx="1709986" cy="1711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575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748297" y="326546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questão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359195" y="326546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questões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444489" y="393981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6146" name="Picture 2" descr="Confuso, Incerto, Decisão, Ética">
            <a:extLst>
              <a:ext uri="{FF2B5EF4-FFF2-40B4-BE49-F238E27FC236}">
                <a16:creationId xmlns:a16="http://schemas.microsoft.com/office/drawing/2014/main" id="{1CB9CEB4-B7E8-2B58-AE16-1A5886692F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0" r="11106"/>
          <a:stretch/>
        </p:blipFill>
        <p:spPr bwMode="auto">
          <a:xfrm>
            <a:off x="2429330" y="1761985"/>
            <a:ext cx="1334125" cy="115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onfuso, Incerto, Decisão, Ética">
            <a:extLst>
              <a:ext uri="{FF2B5EF4-FFF2-40B4-BE49-F238E27FC236}">
                <a16:creationId xmlns:a16="http://schemas.microsoft.com/office/drawing/2014/main" id="{C2B134C7-4DC9-B7EB-19F9-7F20A2E856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0" r="11106"/>
          <a:stretch/>
        </p:blipFill>
        <p:spPr bwMode="auto">
          <a:xfrm>
            <a:off x="5373166" y="1761985"/>
            <a:ext cx="1334125" cy="115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onfuso, Incerto, Decisão, Ética">
            <a:extLst>
              <a:ext uri="{FF2B5EF4-FFF2-40B4-BE49-F238E27FC236}">
                <a16:creationId xmlns:a16="http://schemas.microsoft.com/office/drawing/2014/main" id="{979FF5C9-F5C1-0CD5-CADE-93DC423EE0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20" r="11106"/>
          <a:stretch/>
        </p:blipFill>
        <p:spPr bwMode="auto">
          <a:xfrm>
            <a:off x="6809607" y="1761985"/>
            <a:ext cx="1334125" cy="1156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5718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824497" y="34635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vírus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435395" y="34635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vírus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520689" y="413793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24578" name="Picture 2" descr="oronavírus, Emoji, Protetor Buc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674" y="1379088"/>
            <a:ext cx="1487838" cy="148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oronavírus, Emoji, Protetor Buc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5653" y="1379088"/>
            <a:ext cx="1487838" cy="148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oronavírus, Emoji, Protetor Buca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8989" y="1379088"/>
            <a:ext cx="1487838" cy="1487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340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824497" y="34635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voz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435395" y="34635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vozes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520689" y="4137936"/>
            <a:ext cx="914705" cy="495647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25602" name="Picture 2" descr="lto-Falante, Homem, Garoto, Segurando, Falan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1217" y="1450120"/>
            <a:ext cx="1702752" cy="164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lto-Falante, Homem, Garoto, Segurando, Falan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8041" y="1450118"/>
            <a:ext cx="1702752" cy="164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lto-Falante, Homem, Garoto, Segurando, Faland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491" y="1450118"/>
            <a:ext cx="1702752" cy="164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084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202872" y="2738098"/>
            <a:ext cx="7500258" cy="1316250"/>
          </a:xfrm>
          <a:prstGeom prst="rect">
            <a:avLst/>
          </a:prstGeom>
          <a:solidFill>
            <a:srgbClr val="F8A327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II </a:t>
            </a:r>
            <a:r>
              <a:rPr lang="mr-IN" sz="4022" b="1" dirty="0">
                <a:latin typeface="Calibri" charset="0"/>
                <a:ea typeface="Calibri" charset="0"/>
                <a:cs typeface="Calibri" charset="0"/>
              </a:rPr>
              <a:t>–</a:t>
            </a:r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 Brincar com os sons</a:t>
            </a:r>
            <a:endParaRPr lang="pt-PT" sz="854" b="1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283" y="4341219"/>
            <a:ext cx="2175436" cy="217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69324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717817" y="3585503"/>
            <a:ext cx="2696192" cy="1711174"/>
          </a:xfrm>
          <a:prstGeom prst="roundRect">
            <a:avLst/>
          </a:prstGeom>
          <a:solidFill>
            <a:srgbClr val="F8A327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livro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328715" y="3585503"/>
            <a:ext cx="2696192" cy="1711174"/>
          </a:xfrm>
          <a:prstGeom prst="roundRect">
            <a:avLst/>
          </a:prstGeom>
          <a:solidFill>
            <a:srgbClr val="F8A327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livros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414009" y="4259856"/>
            <a:ext cx="914705" cy="495647"/>
          </a:xfrm>
          <a:prstGeom prst="rightArrow">
            <a:avLst/>
          </a:prstGeom>
          <a:solidFill>
            <a:srgbClr val="F8A327"/>
          </a:solidFill>
          <a:ln>
            <a:solidFill>
              <a:schemeClr val="tx1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26626" name="Picture 2" descr="ivro, Lendo, Verbos, Livro Azul, Livros Azu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743" y="1704814"/>
            <a:ext cx="1564339" cy="122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ivro, Lendo, Verbos, Livro Azul, Livros Azu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086" y="1704815"/>
            <a:ext cx="1564339" cy="122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ivro, Lendo, Verbos, Livro Azul, Livros Azu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6811" y="1704814"/>
            <a:ext cx="1564339" cy="1225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431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aixaDeTexto 12"/>
          <p:cNvSpPr txBox="1"/>
          <p:nvPr/>
        </p:nvSpPr>
        <p:spPr>
          <a:xfrm>
            <a:off x="771639" y="268023"/>
            <a:ext cx="128432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600" b="1" i="1" dirty="0">
                <a:latin typeface="Bookman Old Style" charset="0"/>
                <a:ea typeface="Bookman Old Style" charset="0"/>
                <a:cs typeface="Bookman Old Style" charset="0"/>
              </a:rPr>
              <a:t>Rimas</a:t>
            </a:r>
          </a:p>
        </p:txBody>
      </p:sp>
      <p:sp>
        <p:nvSpPr>
          <p:cNvPr id="19" name="Retângulo 18"/>
          <p:cNvSpPr/>
          <p:nvPr/>
        </p:nvSpPr>
        <p:spPr>
          <a:xfrm>
            <a:off x="7518916" y="2510986"/>
            <a:ext cx="2047059" cy="604217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400" b="1" dirty="0">
                <a:latin typeface="Bookman Old Style" charset="0"/>
                <a:ea typeface="Bookman Old Style" charset="0"/>
                <a:cs typeface="Bookman Old Style" charset="0"/>
              </a:rPr>
              <a:t>chuveiro</a:t>
            </a:r>
            <a:endParaRPr lang="pt-PT" sz="3200" b="1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pic>
        <p:nvPicPr>
          <p:cNvPr id="27650" name="Picture 2" descr="huveiro, Ducha, Spray, Limpeza, Lavando, Agua, Símbol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2446" y="268023"/>
            <a:ext cx="216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upo 2"/>
          <p:cNvGrpSpPr/>
          <p:nvPr/>
        </p:nvGrpSpPr>
        <p:grpSpPr>
          <a:xfrm>
            <a:off x="513802" y="1625684"/>
            <a:ext cx="1800000" cy="2519433"/>
            <a:chOff x="513802" y="1625684"/>
            <a:chExt cx="1800000" cy="2519433"/>
          </a:xfrm>
        </p:grpSpPr>
        <p:sp>
          <p:nvSpPr>
            <p:cNvPr id="24" name="Retângulo 23"/>
            <p:cNvSpPr/>
            <p:nvPr/>
          </p:nvSpPr>
          <p:spPr>
            <a:xfrm>
              <a:off x="513802" y="3523348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candeeiro</a:t>
              </a:r>
              <a:endParaRPr lang="pt-PT" sz="2275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  <p:pic>
          <p:nvPicPr>
            <p:cNvPr id="27652" name="Picture 4" descr="uminária, Sombra, Lâmpada De Mesa, Iluminação, Luz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5459" y="1625684"/>
              <a:ext cx="1090506" cy="17885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upo 3"/>
          <p:cNvGrpSpPr/>
          <p:nvPr/>
        </p:nvGrpSpPr>
        <p:grpSpPr>
          <a:xfrm>
            <a:off x="2838886" y="2167282"/>
            <a:ext cx="1876014" cy="1968764"/>
            <a:chOff x="2838886" y="2167282"/>
            <a:chExt cx="1876014" cy="1968764"/>
          </a:xfrm>
        </p:grpSpPr>
        <p:sp>
          <p:nvSpPr>
            <p:cNvPr id="26" name="Retângulo 25"/>
            <p:cNvSpPr/>
            <p:nvPr/>
          </p:nvSpPr>
          <p:spPr>
            <a:xfrm>
              <a:off x="2838886" y="3514277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sabonete</a:t>
              </a:r>
            </a:p>
          </p:txBody>
        </p:sp>
        <p:pic>
          <p:nvPicPr>
            <p:cNvPr id="27654" name="Picture 6" descr="abonete Em Barra, Sabão, Barra, Banho De Banheira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6555" y="2167282"/>
              <a:ext cx="1472498" cy="9479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Grupo 4"/>
          <p:cNvGrpSpPr/>
          <p:nvPr/>
        </p:nvGrpSpPr>
        <p:grpSpPr>
          <a:xfrm>
            <a:off x="5239984" y="1715740"/>
            <a:ext cx="1876014" cy="2420305"/>
            <a:chOff x="5239984" y="1715740"/>
            <a:chExt cx="1876014" cy="2420305"/>
          </a:xfrm>
        </p:grpSpPr>
        <p:sp>
          <p:nvSpPr>
            <p:cNvPr id="28" name="Retângulo 27"/>
            <p:cNvSpPr/>
            <p:nvPr/>
          </p:nvSpPr>
          <p:spPr>
            <a:xfrm>
              <a:off x="5239984" y="3514276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pedreiro</a:t>
              </a:r>
            </a:p>
          </p:txBody>
        </p:sp>
        <p:pic>
          <p:nvPicPr>
            <p:cNvPr id="27656" name="Picture 8" descr="ijolo, Pedreiro, Construção, Personagens De Quadrinhos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69643" y="1715740"/>
              <a:ext cx="1361132" cy="16925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Grupo 5"/>
          <p:cNvGrpSpPr/>
          <p:nvPr/>
        </p:nvGrpSpPr>
        <p:grpSpPr>
          <a:xfrm>
            <a:off x="444295" y="4407108"/>
            <a:ext cx="1800000" cy="2158314"/>
            <a:chOff x="444295" y="4407108"/>
            <a:chExt cx="1800000" cy="2158314"/>
          </a:xfrm>
        </p:grpSpPr>
        <p:sp>
          <p:nvSpPr>
            <p:cNvPr id="30" name="Retângulo 29"/>
            <p:cNvSpPr/>
            <p:nvPr/>
          </p:nvSpPr>
          <p:spPr>
            <a:xfrm>
              <a:off x="444295" y="5943653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carneiro</a:t>
              </a:r>
            </a:p>
          </p:txBody>
        </p:sp>
        <p:pic>
          <p:nvPicPr>
            <p:cNvPr id="27658" name="Picture 10" descr="velha, Ram, Animal, Doméstico, Animais Selvagens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932" y="4407108"/>
              <a:ext cx="1158325" cy="13785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upo 6"/>
          <p:cNvGrpSpPr/>
          <p:nvPr/>
        </p:nvGrpSpPr>
        <p:grpSpPr>
          <a:xfrm>
            <a:off x="2769379" y="4614210"/>
            <a:ext cx="1876014" cy="1942141"/>
            <a:chOff x="2769379" y="4614210"/>
            <a:chExt cx="1876014" cy="1942141"/>
          </a:xfrm>
        </p:grpSpPr>
        <p:sp>
          <p:nvSpPr>
            <p:cNvPr id="31" name="Retângulo 30"/>
            <p:cNvSpPr/>
            <p:nvPr/>
          </p:nvSpPr>
          <p:spPr>
            <a:xfrm>
              <a:off x="2769379" y="5934582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toalha</a:t>
              </a:r>
            </a:p>
          </p:txBody>
        </p:sp>
        <p:pic>
          <p:nvPicPr>
            <p:cNvPr id="27660" name="Picture 12" descr="oalha, Prateleira, Algodão, Limpar, Seco, Higiene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6561" y="4614210"/>
              <a:ext cx="1151634" cy="11468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upo 7"/>
          <p:cNvGrpSpPr/>
          <p:nvPr/>
        </p:nvGrpSpPr>
        <p:grpSpPr>
          <a:xfrm>
            <a:off x="5170477" y="4462523"/>
            <a:ext cx="1876014" cy="2093827"/>
            <a:chOff x="5170477" y="4462523"/>
            <a:chExt cx="1876014" cy="2093827"/>
          </a:xfrm>
        </p:grpSpPr>
        <p:sp>
          <p:nvSpPr>
            <p:cNvPr id="32" name="Retângulo 31"/>
            <p:cNvSpPr/>
            <p:nvPr/>
          </p:nvSpPr>
          <p:spPr>
            <a:xfrm>
              <a:off x="5170477" y="5934581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torneira</a:t>
              </a:r>
            </a:p>
          </p:txBody>
        </p:sp>
        <p:pic>
          <p:nvPicPr>
            <p:cNvPr id="27662" name="Picture 14" descr="orneira, Brown, Toque, Encanamento, Tubo, Metal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00869" y="4462523"/>
              <a:ext cx="1154243" cy="1298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7664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1698171" y="2925251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4283054" y="2954122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6591640" y="2925251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4167338" y="5349521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1698171" y="5349521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6602428" y="5349521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559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7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771639" y="268023"/>
            <a:ext cx="128432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600" b="1" i="1" dirty="0">
                <a:latin typeface="Bookman Old Style" charset="0"/>
                <a:ea typeface="Bookman Old Style" charset="0"/>
                <a:cs typeface="Bookman Old Style" charset="0"/>
              </a:rPr>
              <a:t>Rimas</a:t>
            </a:r>
          </a:p>
        </p:txBody>
      </p:sp>
      <p:sp>
        <p:nvSpPr>
          <p:cNvPr id="5" name="Retângulo 4"/>
          <p:cNvSpPr/>
          <p:nvPr/>
        </p:nvSpPr>
        <p:spPr>
          <a:xfrm>
            <a:off x="7518916" y="2510986"/>
            <a:ext cx="2047059" cy="604217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400" b="1" dirty="0">
                <a:latin typeface="Bookman Old Style" charset="0"/>
                <a:ea typeface="Bookman Old Style" charset="0"/>
                <a:cs typeface="Bookman Old Style" charset="0"/>
              </a:rPr>
              <a:t>janela</a:t>
            </a:r>
            <a:endParaRPr lang="pt-PT" sz="3200" b="1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pic>
        <p:nvPicPr>
          <p:cNvPr id="28674" name="Picture 2" descr="anela, Dentro, Interior, Construção, Cop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1781" y="514244"/>
            <a:ext cx="2034194" cy="196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Grupo 17"/>
          <p:cNvGrpSpPr/>
          <p:nvPr/>
        </p:nvGrpSpPr>
        <p:grpSpPr>
          <a:xfrm>
            <a:off x="199619" y="2206002"/>
            <a:ext cx="2428366" cy="1939115"/>
            <a:chOff x="199619" y="2206002"/>
            <a:chExt cx="2428366" cy="1939115"/>
          </a:xfrm>
        </p:grpSpPr>
        <p:sp>
          <p:nvSpPr>
            <p:cNvPr id="6" name="Retângulo 5"/>
            <p:cNvSpPr/>
            <p:nvPr/>
          </p:nvSpPr>
          <p:spPr>
            <a:xfrm>
              <a:off x="513802" y="3523348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vidro</a:t>
              </a:r>
              <a:endParaRPr lang="pt-PT" sz="2275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  <p:pic>
          <p:nvPicPr>
            <p:cNvPr id="28676" name="Picture 4" descr="abela, Mesa De Café, Mobiliário, Vidro, Superfície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9619" y="2206002"/>
              <a:ext cx="2428366" cy="121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upo 16"/>
          <p:cNvGrpSpPr/>
          <p:nvPr/>
        </p:nvGrpSpPr>
        <p:grpSpPr>
          <a:xfrm>
            <a:off x="2838886" y="1613988"/>
            <a:ext cx="1876014" cy="2522058"/>
            <a:chOff x="2838886" y="1613988"/>
            <a:chExt cx="1876014" cy="2522058"/>
          </a:xfrm>
        </p:grpSpPr>
        <p:sp>
          <p:nvSpPr>
            <p:cNvPr id="7" name="Retângulo 6"/>
            <p:cNvSpPr/>
            <p:nvPr/>
          </p:nvSpPr>
          <p:spPr>
            <a:xfrm>
              <a:off x="2838886" y="3514277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cadela</a:t>
              </a:r>
            </a:p>
          </p:txBody>
        </p:sp>
        <p:pic>
          <p:nvPicPr>
            <p:cNvPr id="28678" name="Picture 6" descr="achorro, Doggy, Filhote De Cachorro, Animais, Anima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36157" y="1613988"/>
              <a:ext cx="1420574" cy="17248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upo 15"/>
          <p:cNvGrpSpPr/>
          <p:nvPr/>
        </p:nvGrpSpPr>
        <p:grpSpPr>
          <a:xfrm>
            <a:off x="5170477" y="1830077"/>
            <a:ext cx="2060277" cy="2305968"/>
            <a:chOff x="5170477" y="1830077"/>
            <a:chExt cx="2060277" cy="2305968"/>
          </a:xfrm>
        </p:grpSpPr>
        <p:sp>
          <p:nvSpPr>
            <p:cNvPr id="8" name="Retângulo 7"/>
            <p:cNvSpPr/>
            <p:nvPr/>
          </p:nvSpPr>
          <p:spPr>
            <a:xfrm>
              <a:off x="5239984" y="3514276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amarela</a:t>
              </a:r>
            </a:p>
          </p:txBody>
        </p:sp>
        <p:pic>
          <p:nvPicPr>
            <p:cNvPr id="28680" name="Picture 8" descr="ota, Nota Auto Adesiva, Papel, Uísque, Informação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0477" y="1830077"/>
              <a:ext cx="2060277" cy="15087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" name="Grupo 14"/>
          <p:cNvGrpSpPr/>
          <p:nvPr/>
        </p:nvGrpSpPr>
        <p:grpSpPr>
          <a:xfrm>
            <a:off x="444295" y="4538202"/>
            <a:ext cx="1800000" cy="2027220"/>
            <a:chOff x="444295" y="4538202"/>
            <a:chExt cx="1800000" cy="2027220"/>
          </a:xfrm>
        </p:grpSpPr>
        <p:sp>
          <p:nvSpPr>
            <p:cNvPr id="9" name="Retângulo 8"/>
            <p:cNvSpPr/>
            <p:nvPr/>
          </p:nvSpPr>
          <p:spPr>
            <a:xfrm>
              <a:off x="444295" y="5943653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porta</a:t>
              </a:r>
            </a:p>
          </p:txBody>
        </p:sp>
        <p:pic>
          <p:nvPicPr>
            <p:cNvPr id="28682" name="Picture 10" descr="orta, Entrada, Porta Da Frente, Digitar, Exterior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1639" y="4538202"/>
              <a:ext cx="1124068" cy="13610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upo 13"/>
          <p:cNvGrpSpPr/>
          <p:nvPr/>
        </p:nvGrpSpPr>
        <p:grpSpPr>
          <a:xfrm>
            <a:off x="2769379" y="4538202"/>
            <a:ext cx="1876014" cy="2018149"/>
            <a:chOff x="2769379" y="4538202"/>
            <a:chExt cx="1876014" cy="2018149"/>
          </a:xfrm>
        </p:grpSpPr>
        <p:sp>
          <p:nvSpPr>
            <p:cNvPr id="10" name="Retângulo 9"/>
            <p:cNvSpPr/>
            <p:nvPr/>
          </p:nvSpPr>
          <p:spPr>
            <a:xfrm>
              <a:off x="2769379" y="5934582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fechadura</a:t>
              </a:r>
            </a:p>
          </p:txBody>
        </p:sp>
        <p:pic>
          <p:nvPicPr>
            <p:cNvPr id="28684" name="Picture 12" descr="uraco Da Fechadura, Castelo, Segurança, Chave, Abrir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3084" y="4538202"/>
              <a:ext cx="984163" cy="12475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upo 12"/>
          <p:cNvGrpSpPr/>
          <p:nvPr/>
        </p:nvGrpSpPr>
        <p:grpSpPr>
          <a:xfrm>
            <a:off x="5170477" y="4296742"/>
            <a:ext cx="1876014" cy="2259608"/>
            <a:chOff x="5170477" y="4296742"/>
            <a:chExt cx="1876014" cy="2259608"/>
          </a:xfrm>
        </p:grpSpPr>
        <p:sp>
          <p:nvSpPr>
            <p:cNvPr id="11" name="Retângulo 10"/>
            <p:cNvSpPr/>
            <p:nvPr/>
          </p:nvSpPr>
          <p:spPr>
            <a:xfrm>
              <a:off x="5170477" y="5934581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Cinderela</a:t>
              </a:r>
            </a:p>
          </p:txBody>
        </p:sp>
        <p:pic>
          <p:nvPicPr>
            <p:cNvPr id="28686" name="Picture 14" descr="inderela, Princesa, Disney, Garota, História, Vestir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70889" y="4296742"/>
              <a:ext cx="1214203" cy="14771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6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6610806" y="5413837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6609215" y="2925251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1732990" y="5360427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4283054" y="5360427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1795102" y="2925251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4261622" y="2925251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410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71639" y="268023"/>
            <a:ext cx="128432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600" b="1" i="1" dirty="0">
                <a:latin typeface="Bookman Old Style" charset="0"/>
                <a:ea typeface="Bookman Old Style" charset="0"/>
                <a:cs typeface="Bookman Old Style" charset="0"/>
              </a:rPr>
              <a:t>Rimas</a:t>
            </a:r>
          </a:p>
        </p:txBody>
      </p:sp>
      <p:sp>
        <p:nvSpPr>
          <p:cNvPr id="3" name="Retângulo 2"/>
          <p:cNvSpPr/>
          <p:nvPr/>
        </p:nvSpPr>
        <p:spPr>
          <a:xfrm>
            <a:off x="7518916" y="2510986"/>
            <a:ext cx="2047059" cy="604217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400" b="1" dirty="0">
                <a:latin typeface="Bookman Old Style" charset="0"/>
                <a:ea typeface="Bookman Old Style" charset="0"/>
                <a:cs typeface="Bookman Old Style" charset="0"/>
              </a:rPr>
              <a:t>espreitar</a:t>
            </a:r>
            <a:endParaRPr lang="pt-PT" sz="3200" b="1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pic>
        <p:nvPicPr>
          <p:cNvPr id="31746" name="Picture 2" descr="inóculos, Ciência, Cientis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681" y="514244"/>
            <a:ext cx="2101294" cy="172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upo 26"/>
          <p:cNvGrpSpPr/>
          <p:nvPr/>
        </p:nvGrpSpPr>
        <p:grpSpPr>
          <a:xfrm>
            <a:off x="513802" y="1896237"/>
            <a:ext cx="1800000" cy="2248880"/>
            <a:chOff x="513802" y="1896237"/>
            <a:chExt cx="1800000" cy="2248880"/>
          </a:xfrm>
        </p:grpSpPr>
        <p:sp>
          <p:nvSpPr>
            <p:cNvPr id="6" name="Retângulo 5"/>
            <p:cNvSpPr/>
            <p:nvPr/>
          </p:nvSpPr>
          <p:spPr>
            <a:xfrm>
              <a:off x="513802" y="3523348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presente</a:t>
              </a:r>
              <a:endParaRPr lang="pt-PT" sz="2275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  <p:pic>
          <p:nvPicPr>
            <p:cNvPr id="31748" name="Picture 4" descr="resente, Caixa, Doação, Favorecer, Namorados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624" y="1896237"/>
              <a:ext cx="1303341" cy="13329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8" name="Grupo 27"/>
          <p:cNvGrpSpPr/>
          <p:nvPr/>
        </p:nvGrpSpPr>
        <p:grpSpPr>
          <a:xfrm>
            <a:off x="2838886" y="1776916"/>
            <a:ext cx="1876014" cy="2359130"/>
            <a:chOff x="2838886" y="1776916"/>
            <a:chExt cx="1876014" cy="2359130"/>
          </a:xfrm>
        </p:grpSpPr>
        <p:sp>
          <p:nvSpPr>
            <p:cNvPr id="9" name="Retângulo 8"/>
            <p:cNvSpPr/>
            <p:nvPr/>
          </p:nvSpPr>
          <p:spPr>
            <a:xfrm>
              <a:off x="2838886" y="3514277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milionário</a:t>
              </a:r>
            </a:p>
          </p:txBody>
        </p:sp>
        <p:pic>
          <p:nvPicPr>
            <p:cNvPr id="31750" name="Picture 6" descr="omem, Dinheiro, Dólares, Moeda, Notas, Rico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4203" y="1776916"/>
              <a:ext cx="1428457" cy="15419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" name="Grupo 28"/>
          <p:cNvGrpSpPr/>
          <p:nvPr/>
        </p:nvGrpSpPr>
        <p:grpSpPr>
          <a:xfrm>
            <a:off x="5239984" y="1715740"/>
            <a:ext cx="1876014" cy="2420305"/>
            <a:chOff x="5239984" y="1715740"/>
            <a:chExt cx="1876014" cy="2420305"/>
          </a:xfrm>
        </p:grpSpPr>
        <p:sp>
          <p:nvSpPr>
            <p:cNvPr id="12" name="Retângulo 11"/>
            <p:cNvSpPr/>
            <p:nvPr/>
          </p:nvSpPr>
          <p:spPr>
            <a:xfrm>
              <a:off x="5239984" y="3514276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cantar</a:t>
              </a:r>
            </a:p>
          </p:txBody>
        </p:sp>
        <p:pic>
          <p:nvPicPr>
            <p:cNvPr id="31752" name="Picture 8" descr="enino, Cantar, Microfone, Cantor, Criança, Músicas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2315" y="1715740"/>
              <a:ext cx="1546220" cy="16157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0" name="Grupo 29"/>
          <p:cNvGrpSpPr/>
          <p:nvPr/>
        </p:nvGrpSpPr>
        <p:grpSpPr>
          <a:xfrm>
            <a:off x="444295" y="4493153"/>
            <a:ext cx="1800000" cy="2072269"/>
            <a:chOff x="444295" y="4493153"/>
            <a:chExt cx="1800000" cy="2072269"/>
          </a:xfrm>
        </p:grpSpPr>
        <p:sp>
          <p:nvSpPr>
            <p:cNvPr id="15" name="Retângulo 14"/>
            <p:cNvSpPr/>
            <p:nvPr/>
          </p:nvSpPr>
          <p:spPr>
            <a:xfrm>
              <a:off x="444295" y="5943653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limpar</a:t>
              </a:r>
            </a:p>
          </p:txBody>
        </p:sp>
        <p:pic>
          <p:nvPicPr>
            <p:cNvPr id="31754" name="Picture 10" descr="axineiro, Carinha, Sorriso, Nariz, Amarelo, Vassoura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624" y="4493153"/>
              <a:ext cx="1209974" cy="1423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Grupo 24"/>
          <p:cNvGrpSpPr/>
          <p:nvPr/>
        </p:nvGrpSpPr>
        <p:grpSpPr>
          <a:xfrm>
            <a:off x="2769379" y="4289541"/>
            <a:ext cx="1876014" cy="2266810"/>
            <a:chOff x="2769379" y="4289541"/>
            <a:chExt cx="1876014" cy="2266810"/>
          </a:xfrm>
        </p:grpSpPr>
        <p:sp>
          <p:nvSpPr>
            <p:cNvPr id="18" name="Retângulo 17"/>
            <p:cNvSpPr/>
            <p:nvPr/>
          </p:nvSpPr>
          <p:spPr>
            <a:xfrm>
              <a:off x="2769379" y="5934582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saltar</a:t>
              </a:r>
            </a:p>
          </p:txBody>
        </p:sp>
        <p:pic>
          <p:nvPicPr>
            <p:cNvPr id="31756" name="Picture 12" descr="abelo Preto, Desenho Animado, Alegrar, Alegre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04203" y="4289541"/>
              <a:ext cx="1136718" cy="16271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upo 23"/>
          <p:cNvGrpSpPr/>
          <p:nvPr/>
        </p:nvGrpSpPr>
        <p:grpSpPr>
          <a:xfrm>
            <a:off x="5170477" y="4501503"/>
            <a:ext cx="1876014" cy="2054847"/>
            <a:chOff x="5170477" y="4501503"/>
            <a:chExt cx="1876014" cy="2054847"/>
          </a:xfrm>
        </p:grpSpPr>
        <p:sp>
          <p:nvSpPr>
            <p:cNvPr id="21" name="Retângulo 20"/>
            <p:cNvSpPr/>
            <p:nvPr/>
          </p:nvSpPr>
          <p:spPr>
            <a:xfrm>
              <a:off x="5170477" y="5934581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sorrir</a:t>
              </a:r>
            </a:p>
          </p:txBody>
        </p:sp>
        <p:pic>
          <p:nvPicPr>
            <p:cNvPr id="31758" name="Picture 14" descr="orriso, Emoji, Feliz, Felicidade, Rosto Feliz, Amarelo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18215" y="4501503"/>
              <a:ext cx="1257124" cy="12571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8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4101970" y="2856156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4077809" y="5359746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1707539" y="2856156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6455526" y="5318572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1690714" y="5317891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6425061" y="2836502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75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71639" y="268023"/>
            <a:ext cx="128432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600" b="1" i="1" dirty="0">
                <a:latin typeface="Bookman Old Style" charset="0"/>
                <a:ea typeface="Bookman Old Style" charset="0"/>
                <a:cs typeface="Bookman Old Style" charset="0"/>
              </a:rPr>
              <a:t>Rimas</a:t>
            </a:r>
          </a:p>
        </p:txBody>
      </p:sp>
      <p:sp>
        <p:nvSpPr>
          <p:cNvPr id="3" name="Retângulo 2"/>
          <p:cNvSpPr/>
          <p:nvPr/>
        </p:nvSpPr>
        <p:spPr>
          <a:xfrm>
            <a:off x="7518916" y="2510986"/>
            <a:ext cx="2047059" cy="604217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400" b="1" dirty="0">
                <a:latin typeface="Bookman Old Style" charset="0"/>
                <a:ea typeface="Bookman Old Style" charset="0"/>
                <a:cs typeface="Bookman Old Style" charset="0"/>
              </a:rPr>
              <a:t>escuridão</a:t>
            </a:r>
            <a:endParaRPr lang="pt-PT" sz="3200" b="1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pic>
        <p:nvPicPr>
          <p:cNvPr id="32770" name="Picture 2" descr="ombrio, Trevas, Meteoro, Noite, Estrela Cadente, Cé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916" y="1014536"/>
            <a:ext cx="2047059" cy="1285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upo 3"/>
          <p:cNvGrpSpPr/>
          <p:nvPr/>
        </p:nvGrpSpPr>
        <p:grpSpPr>
          <a:xfrm>
            <a:off x="444295" y="2191030"/>
            <a:ext cx="1981772" cy="1954087"/>
            <a:chOff x="444295" y="2191030"/>
            <a:chExt cx="1981772" cy="1954087"/>
          </a:xfrm>
        </p:grpSpPr>
        <p:sp>
          <p:nvSpPr>
            <p:cNvPr id="6" name="Retângulo 5"/>
            <p:cNvSpPr/>
            <p:nvPr/>
          </p:nvSpPr>
          <p:spPr>
            <a:xfrm>
              <a:off x="513802" y="3523348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camião</a:t>
              </a:r>
              <a:endParaRPr lang="pt-PT" sz="2275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  <p:pic>
          <p:nvPicPr>
            <p:cNvPr id="32772" name="Picture 4" descr="aminhão, 18 Rodas, Frete, Envio, Transporte, Semi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295" y="2191030"/>
              <a:ext cx="1981772" cy="1323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upo 7"/>
          <p:cNvGrpSpPr/>
          <p:nvPr/>
        </p:nvGrpSpPr>
        <p:grpSpPr>
          <a:xfrm>
            <a:off x="2838886" y="1554479"/>
            <a:ext cx="1876014" cy="2581567"/>
            <a:chOff x="2838886" y="1554479"/>
            <a:chExt cx="1876014" cy="2581567"/>
          </a:xfrm>
        </p:grpSpPr>
        <p:sp>
          <p:nvSpPr>
            <p:cNvPr id="9" name="Retângulo 8"/>
            <p:cNvSpPr/>
            <p:nvPr/>
          </p:nvSpPr>
          <p:spPr>
            <a:xfrm>
              <a:off x="2838886" y="3514277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>
                  <a:latin typeface="Bookman Old Style" charset="0"/>
                  <a:ea typeface="Bookman Old Style" charset="0"/>
                  <a:cs typeface="Bookman Old Style" charset="0"/>
                </a:rPr>
                <a:t>balão</a:t>
              </a:r>
              <a:endParaRPr lang="pt-PT" sz="2000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  <p:pic>
          <p:nvPicPr>
            <p:cNvPr id="32776" name="Picture 8" descr="alão, Voe, Balão De Ar Quente, Voar, Listrado, Color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6687" y="1554479"/>
              <a:ext cx="1234440" cy="17627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upo 18"/>
          <p:cNvGrpSpPr/>
          <p:nvPr/>
        </p:nvGrpSpPr>
        <p:grpSpPr>
          <a:xfrm>
            <a:off x="5239984" y="2031568"/>
            <a:ext cx="1876014" cy="2104477"/>
            <a:chOff x="5239984" y="2031568"/>
            <a:chExt cx="1876014" cy="2104477"/>
          </a:xfrm>
        </p:grpSpPr>
        <p:sp>
          <p:nvSpPr>
            <p:cNvPr id="12" name="Retângulo 11"/>
            <p:cNvSpPr/>
            <p:nvPr/>
          </p:nvSpPr>
          <p:spPr>
            <a:xfrm>
              <a:off x="5239984" y="3514276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limão</a:t>
              </a:r>
            </a:p>
          </p:txBody>
        </p:sp>
        <p:pic>
          <p:nvPicPr>
            <p:cNvPr id="32778" name="Picture 10" descr="itrino, Comida, Comida E Cozinha, Fruta, Limão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7881" y="2031568"/>
              <a:ext cx="1760220" cy="10836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7" name="Grupo 16"/>
          <p:cNvGrpSpPr/>
          <p:nvPr/>
        </p:nvGrpSpPr>
        <p:grpSpPr>
          <a:xfrm>
            <a:off x="444295" y="4323409"/>
            <a:ext cx="1800000" cy="2242013"/>
            <a:chOff x="444295" y="4323409"/>
            <a:chExt cx="1800000" cy="2242013"/>
          </a:xfrm>
        </p:grpSpPr>
        <p:sp>
          <p:nvSpPr>
            <p:cNvPr id="15" name="Retângulo 14"/>
            <p:cNvSpPr/>
            <p:nvPr/>
          </p:nvSpPr>
          <p:spPr>
            <a:xfrm>
              <a:off x="444295" y="5943653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lâmpada</a:t>
              </a:r>
            </a:p>
          </p:txBody>
        </p:sp>
        <p:pic>
          <p:nvPicPr>
            <p:cNvPr id="32780" name="Picture 12" descr="uz, Lâmpada, Filamento, Luminária, Laranja, Tecnologia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5172" y="4323409"/>
              <a:ext cx="937260" cy="14831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upo 15"/>
          <p:cNvGrpSpPr/>
          <p:nvPr/>
        </p:nvGrpSpPr>
        <p:grpSpPr>
          <a:xfrm>
            <a:off x="2769379" y="4383617"/>
            <a:ext cx="1876014" cy="2172734"/>
            <a:chOff x="2769379" y="4383617"/>
            <a:chExt cx="1876014" cy="2172734"/>
          </a:xfrm>
        </p:grpSpPr>
        <p:sp>
          <p:nvSpPr>
            <p:cNvPr id="18" name="Retângulo 17"/>
            <p:cNvSpPr/>
            <p:nvPr/>
          </p:nvSpPr>
          <p:spPr>
            <a:xfrm>
              <a:off x="2769379" y="5934582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anoitecer</a:t>
              </a:r>
            </a:p>
          </p:txBody>
        </p:sp>
        <p:pic>
          <p:nvPicPr>
            <p:cNvPr id="32782" name="Picture 14" descr="rte De Design, Hill, Cabana, Panorama, Anoitecer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7510" y="4383617"/>
              <a:ext cx="1799752" cy="14229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Grupo 13"/>
          <p:cNvGrpSpPr/>
          <p:nvPr/>
        </p:nvGrpSpPr>
        <p:grpSpPr>
          <a:xfrm>
            <a:off x="5170477" y="4483247"/>
            <a:ext cx="1876014" cy="2073103"/>
            <a:chOff x="5170477" y="4483247"/>
            <a:chExt cx="1876014" cy="2073103"/>
          </a:xfrm>
        </p:grpSpPr>
        <p:sp>
          <p:nvSpPr>
            <p:cNvPr id="21" name="Retângulo 20"/>
            <p:cNvSpPr/>
            <p:nvPr/>
          </p:nvSpPr>
          <p:spPr>
            <a:xfrm>
              <a:off x="5170477" y="5934581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lua</a:t>
              </a:r>
            </a:p>
          </p:txBody>
        </p:sp>
        <p:pic>
          <p:nvPicPr>
            <p:cNvPr id="32784" name="Picture 16" descr="ua, Brilho Da Lua, Cósmico, Universo, Cinzento-Lua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2817" y="4483247"/>
              <a:ext cx="1451334" cy="14513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9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4182003" y="5360427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6572348" y="2854001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1833677" y="5360427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6601940" y="5360427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1864916" y="2854001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4171250" y="2854001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310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71639" y="268023"/>
            <a:ext cx="128432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600" b="1" i="1" dirty="0">
                <a:latin typeface="Bookman Old Style" charset="0"/>
                <a:ea typeface="Bookman Old Style" charset="0"/>
                <a:cs typeface="Bookman Old Style" charset="0"/>
              </a:rPr>
              <a:t>Rimas</a:t>
            </a:r>
          </a:p>
        </p:txBody>
      </p:sp>
      <p:sp>
        <p:nvSpPr>
          <p:cNvPr id="3" name="Retângulo 2"/>
          <p:cNvSpPr/>
          <p:nvPr/>
        </p:nvSpPr>
        <p:spPr>
          <a:xfrm>
            <a:off x="7518916" y="2510986"/>
            <a:ext cx="2047059" cy="604217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400" b="1" dirty="0">
                <a:latin typeface="Bookman Old Style" charset="0"/>
                <a:ea typeface="Bookman Old Style" charset="0"/>
                <a:cs typeface="Bookman Old Style" charset="0"/>
              </a:rPr>
              <a:t>sapato</a:t>
            </a:r>
            <a:endParaRPr lang="pt-PT" sz="3200" b="1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grpSp>
        <p:nvGrpSpPr>
          <p:cNvPr id="4" name="Grupo 3"/>
          <p:cNvGrpSpPr/>
          <p:nvPr/>
        </p:nvGrpSpPr>
        <p:grpSpPr>
          <a:xfrm>
            <a:off x="513802" y="1325879"/>
            <a:ext cx="1800000" cy="2819238"/>
            <a:chOff x="513802" y="1325879"/>
            <a:chExt cx="1800000" cy="2819238"/>
          </a:xfrm>
        </p:grpSpPr>
        <p:sp>
          <p:nvSpPr>
            <p:cNvPr id="6" name="Retângulo 5"/>
            <p:cNvSpPr/>
            <p:nvPr/>
          </p:nvSpPr>
          <p:spPr>
            <a:xfrm>
              <a:off x="513802" y="3523348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>
                  <a:latin typeface="Bookman Old Style" charset="0"/>
                  <a:ea typeface="Bookman Old Style" charset="0"/>
                  <a:cs typeface="Bookman Old Style" charset="0"/>
                </a:rPr>
                <a:t>gato</a:t>
              </a:r>
              <a:endParaRPr lang="pt-PT" sz="2275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  <p:pic>
          <p:nvPicPr>
            <p:cNvPr id="33794" name="Picture 2" descr="ato Siamês, Siamês, Gato, Kitty, Gatinho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1535" y="1325879"/>
              <a:ext cx="1154430" cy="1970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796" name="Picture 4" descr="apato Baixo, Sapato, Brown, Confecções, Pé, Veste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038" y="560587"/>
            <a:ext cx="2176813" cy="175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upo 6"/>
          <p:cNvGrpSpPr/>
          <p:nvPr/>
        </p:nvGrpSpPr>
        <p:grpSpPr>
          <a:xfrm>
            <a:off x="2757446" y="2062809"/>
            <a:ext cx="2038893" cy="2073237"/>
            <a:chOff x="2757446" y="2062809"/>
            <a:chExt cx="2038893" cy="2073237"/>
          </a:xfrm>
        </p:grpSpPr>
        <p:sp>
          <p:nvSpPr>
            <p:cNvPr id="9" name="Retângulo 8"/>
            <p:cNvSpPr/>
            <p:nvPr/>
          </p:nvSpPr>
          <p:spPr>
            <a:xfrm>
              <a:off x="2838886" y="3514277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rato</a:t>
              </a:r>
            </a:p>
          </p:txBody>
        </p:sp>
        <p:pic>
          <p:nvPicPr>
            <p:cNvPr id="33798" name="Picture 6" descr="ato, Roedor, Animal, Praga, Cauda, Ratos, Pequeno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7446" y="2062809"/>
              <a:ext cx="2038893" cy="11044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upo 12"/>
          <p:cNvGrpSpPr/>
          <p:nvPr/>
        </p:nvGrpSpPr>
        <p:grpSpPr>
          <a:xfrm>
            <a:off x="4935849" y="1897971"/>
            <a:ext cx="2313802" cy="2238074"/>
            <a:chOff x="4935849" y="1897971"/>
            <a:chExt cx="2313802" cy="2238074"/>
          </a:xfrm>
        </p:grpSpPr>
        <p:sp>
          <p:nvSpPr>
            <p:cNvPr id="12" name="Retângulo 11"/>
            <p:cNvSpPr/>
            <p:nvPr/>
          </p:nvSpPr>
          <p:spPr>
            <a:xfrm>
              <a:off x="5239984" y="3514276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pata</a:t>
              </a:r>
            </a:p>
          </p:txBody>
        </p:sp>
        <p:pic>
          <p:nvPicPr>
            <p:cNvPr id="33800" name="Picture 8" descr="ix Galericulata, Pato, Pássaro, Animal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5849" y="1897971"/>
              <a:ext cx="2313802" cy="1434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upo 10"/>
          <p:cNvGrpSpPr/>
          <p:nvPr/>
        </p:nvGrpSpPr>
        <p:grpSpPr>
          <a:xfrm>
            <a:off x="444295" y="4434839"/>
            <a:ext cx="1800000" cy="2130583"/>
            <a:chOff x="444295" y="4434839"/>
            <a:chExt cx="1800000" cy="2130583"/>
          </a:xfrm>
        </p:grpSpPr>
        <p:sp>
          <p:nvSpPr>
            <p:cNvPr id="15" name="Retângulo 14"/>
            <p:cNvSpPr/>
            <p:nvPr/>
          </p:nvSpPr>
          <p:spPr>
            <a:xfrm>
              <a:off x="444295" y="5943653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fato</a:t>
              </a:r>
            </a:p>
          </p:txBody>
        </p:sp>
        <p:pic>
          <p:nvPicPr>
            <p:cNvPr id="33802" name="Picture 10" descr="raje, Noivo, Casamento, Gravata, Cinza De Casamento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289" y="4434839"/>
              <a:ext cx="1276867" cy="13854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upo 9"/>
          <p:cNvGrpSpPr/>
          <p:nvPr/>
        </p:nvGrpSpPr>
        <p:grpSpPr>
          <a:xfrm>
            <a:off x="2769379" y="4483113"/>
            <a:ext cx="1876014" cy="2073238"/>
            <a:chOff x="2769379" y="4483113"/>
            <a:chExt cx="1876014" cy="2073238"/>
          </a:xfrm>
        </p:grpSpPr>
        <p:sp>
          <p:nvSpPr>
            <p:cNvPr id="18" name="Retângulo 17"/>
            <p:cNvSpPr/>
            <p:nvPr/>
          </p:nvSpPr>
          <p:spPr>
            <a:xfrm>
              <a:off x="2769379" y="5934582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sapateiro</a:t>
              </a:r>
            </a:p>
          </p:txBody>
        </p:sp>
        <p:pic>
          <p:nvPicPr>
            <p:cNvPr id="33804" name="Picture 12" descr="apateiro, Artesanato, Reparação, Sapatos, Sem Fundo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3026" y="4483113"/>
              <a:ext cx="1188720" cy="14299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" name="Grupo 7"/>
          <p:cNvGrpSpPr/>
          <p:nvPr/>
        </p:nvGrpSpPr>
        <p:grpSpPr>
          <a:xfrm>
            <a:off x="5170477" y="4508095"/>
            <a:ext cx="1876014" cy="2048255"/>
            <a:chOff x="5170477" y="4508095"/>
            <a:chExt cx="1876014" cy="2048255"/>
          </a:xfrm>
        </p:grpSpPr>
        <p:sp>
          <p:nvSpPr>
            <p:cNvPr id="21" name="Retângulo 20"/>
            <p:cNvSpPr/>
            <p:nvPr/>
          </p:nvSpPr>
          <p:spPr>
            <a:xfrm>
              <a:off x="5170477" y="5934581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martelo</a:t>
              </a:r>
            </a:p>
          </p:txBody>
        </p:sp>
        <p:pic>
          <p:nvPicPr>
            <p:cNvPr id="33806" name="Picture 14" descr="artelo, Ferramenta, Construção, Equipamento, Reparar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8349" y="4508095"/>
              <a:ext cx="1280269" cy="12389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4085467" y="5330864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4116706" y="2824438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6603520" y="5330864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6603520" y="2823986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1847745" y="2823986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1763797" y="5330183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007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771639" y="268023"/>
            <a:ext cx="128432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2600" b="1" i="1" dirty="0">
                <a:latin typeface="Bookman Old Style" charset="0"/>
                <a:ea typeface="Bookman Old Style" charset="0"/>
                <a:cs typeface="Bookman Old Style" charset="0"/>
              </a:rPr>
              <a:t>Rimas</a:t>
            </a:r>
          </a:p>
        </p:txBody>
      </p:sp>
      <p:sp>
        <p:nvSpPr>
          <p:cNvPr id="3" name="Retângulo 2"/>
          <p:cNvSpPr/>
          <p:nvPr/>
        </p:nvSpPr>
        <p:spPr>
          <a:xfrm>
            <a:off x="7518916" y="2510986"/>
            <a:ext cx="2047059" cy="604217"/>
          </a:xfrm>
          <a:prstGeom prst="rect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pt-PT" sz="2400" b="1" dirty="0">
                <a:latin typeface="Bookman Old Style" charset="0"/>
                <a:ea typeface="Bookman Old Style" charset="0"/>
                <a:cs typeface="Bookman Old Style" charset="0"/>
              </a:rPr>
              <a:t>viver</a:t>
            </a:r>
            <a:endParaRPr lang="pt-PT" sz="3200" b="1" dirty="0">
              <a:latin typeface="Bookman Old Style" charset="0"/>
              <a:ea typeface="Bookman Old Style" charset="0"/>
              <a:cs typeface="Bookman Old Style" charset="0"/>
            </a:endParaRPr>
          </a:p>
        </p:txBody>
      </p:sp>
      <p:pic>
        <p:nvPicPr>
          <p:cNvPr id="34818" name="Picture 2" descr="aroto, Filho, Papai, Filha, Família, Pai, Fême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770" y="422804"/>
            <a:ext cx="1475350" cy="1903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upo 4"/>
          <p:cNvGrpSpPr/>
          <p:nvPr/>
        </p:nvGrpSpPr>
        <p:grpSpPr>
          <a:xfrm>
            <a:off x="513802" y="1778204"/>
            <a:ext cx="1800000" cy="2366913"/>
            <a:chOff x="513802" y="1778204"/>
            <a:chExt cx="1800000" cy="2366913"/>
          </a:xfrm>
        </p:grpSpPr>
        <p:sp>
          <p:nvSpPr>
            <p:cNvPr id="6" name="Retângulo 5"/>
            <p:cNvSpPr/>
            <p:nvPr/>
          </p:nvSpPr>
          <p:spPr>
            <a:xfrm>
              <a:off x="513802" y="3523348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flor</a:t>
              </a:r>
              <a:endParaRPr lang="pt-PT" sz="2275" dirty="0">
                <a:latin typeface="Bookman Old Style" charset="0"/>
                <a:ea typeface="Bookman Old Style" charset="0"/>
                <a:cs typeface="Bookman Old Style" charset="0"/>
              </a:endParaRPr>
            </a:p>
          </p:txBody>
        </p:sp>
        <p:pic>
          <p:nvPicPr>
            <p:cNvPr id="34820" name="Picture 4" descr="lor, Natureza, Planta, Flora, Rosa, Campo, Jardim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1605" y="1778204"/>
              <a:ext cx="1494360" cy="15615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" name="Grupo 3"/>
          <p:cNvGrpSpPr/>
          <p:nvPr/>
        </p:nvGrpSpPr>
        <p:grpSpPr>
          <a:xfrm>
            <a:off x="2838886" y="2281421"/>
            <a:ext cx="1876014" cy="1854625"/>
            <a:chOff x="2838886" y="2281421"/>
            <a:chExt cx="1876014" cy="1854625"/>
          </a:xfrm>
        </p:grpSpPr>
        <p:sp>
          <p:nvSpPr>
            <p:cNvPr id="9" name="Retângulo 8"/>
            <p:cNvSpPr/>
            <p:nvPr/>
          </p:nvSpPr>
          <p:spPr>
            <a:xfrm>
              <a:off x="2838886" y="3514277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livro</a:t>
              </a:r>
            </a:p>
          </p:txBody>
        </p:sp>
        <p:pic>
          <p:nvPicPr>
            <p:cNvPr id="34822" name="Picture 6" descr="ivro, Caderno, Papel, Texto, Livro Didático, Para Mim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3016" y="2281421"/>
              <a:ext cx="1507402" cy="833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" name="Grupo 6"/>
          <p:cNvGrpSpPr/>
          <p:nvPr/>
        </p:nvGrpSpPr>
        <p:grpSpPr>
          <a:xfrm>
            <a:off x="5239984" y="1715740"/>
            <a:ext cx="1876014" cy="2420305"/>
            <a:chOff x="5239984" y="1715740"/>
            <a:chExt cx="1876014" cy="2420305"/>
          </a:xfrm>
        </p:grpSpPr>
        <p:sp>
          <p:nvSpPr>
            <p:cNvPr id="12" name="Retângulo 11"/>
            <p:cNvSpPr/>
            <p:nvPr/>
          </p:nvSpPr>
          <p:spPr>
            <a:xfrm>
              <a:off x="5239984" y="3514276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beber</a:t>
              </a:r>
            </a:p>
          </p:txBody>
        </p:sp>
        <p:pic>
          <p:nvPicPr>
            <p:cNvPr id="34824" name="Picture 8" descr="ebendo, Agua, Mulher, Garrafa, Sportswear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59381" y="1715740"/>
              <a:ext cx="1798268" cy="1624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1" name="Grupo 10"/>
          <p:cNvGrpSpPr/>
          <p:nvPr/>
        </p:nvGrpSpPr>
        <p:grpSpPr>
          <a:xfrm>
            <a:off x="444295" y="4328665"/>
            <a:ext cx="1800000" cy="2236757"/>
            <a:chOff x="444295" y="4328665"/>
            <a:chExt cx="1800000" cy="2236757"/>
          </a:xfrm>
        </p:grpSpPr>
        <p:sp>
          <p:nvSpPr>
            <p:cNvPr id="15" name="Retângulo 14"/>
            <p:cNvSpPr/>
            <p:nvPr/>
          </p:nvSpPr>
          <p:spPr>
            <a:xfrm>
              <a:off x="444295" y="5943653"/>
              <a:ext cx="1800000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pintar</a:t>
              </a:r>
            </a:p>
          </p:txBody>
        </p:sp>
        <p:pic>
          <p:nvPicPr>
            <p:cNvPr id="34826" name="Picture 10" descr="intura, Quarto, Pintar, Escovar, Balde, Muro, Pintor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1375" y="4328665"/>
              <a:ext cx="1005840" cy="15227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0" name="Grupo 9"/>
          <p:cNvGrpSpPr/>
          <p:nvPr/>
        </p:nvGrpSpPr>
        <p:grpSpPr>
          <a:xfrm>
            <a:off x="2769379" y="4487967"/>
            <a:ext cx="1876014" cy="2068384"/>
            <a:chOff x="2769379" y="4487967"/>
            <a:chExt cx="1876014" cy="2068384"/>
          </a:xfrm>
        </p:grpSpPr>
        <p:sp>
          <p:nvSpPr>
            <p:cNvPr id="18" name="Retângulo 17"/>
            <p:cNvSpPr/>
            <p:nvPr/>
          </p:nvSpPr>
          <p:spPr>
            <a:xfrm>
              <a:off x="2769379" y="5934582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escrever</a:t>
              </a:r>
            </a:p>
          </p:txBody>
        </p:sp>
        <p:pic>
          <p:nvPicPr>
            <p:cNvPr id="34828" name="Picture 12" descr="ão, Lápis, Caneta, Editar, Borracha, Escreva, Escrita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33016" y="4487967"/>
              <a:ext cx="1457608" cy="13088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upo 12"/>
          <p:cNvGrpSpPr/>
          <p:nvPr/>
        </p:nvGrpSpPr>
        <p:grpSpPr>
          <a:xfrm>
            <a:off x="5170477" y="4487967"/>
            <a:ext cx="1876014" cy="2068383"/>
            <a:chOff x="5170477" y="4487967"/>
            <a:chExt cx="1876014" cy="2068383"/>
          </a:xfrm>
        </p:grpSpPr>
        <p:sp>
          <p:nvSpPr>
            <p:cNvPr id="21" name="Retângulo 20"/>
            <p:cNvSpPr/>
            <p:nvPr/>
          </p:nvSpPr>
          <p:spPr>
            <a:xfrm>
              <a:off x="5170477" y="5934581"/>
              <a:ext cx="1876014" cy="621769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pt-PT" sz="2000" dirty="0">
                  <a:latin typeface="Bookman Old Style" charset="0"/>
                  <a:ea typeface="Bookman Old Style" charset="0"/>
                  <a:cs typeface="Bookman Old Style" charset="0"/>
                </a:rPr>
                <a:t>comer</a:t>
              </a:r>
            </a:p>
          </p:txBody>
        </p:sp>
        <p:pic>
          <p:nvPicPr>
            <p:cNvPr id="34832" name="Picture 16" descr="omendo Pizza, Comer, Pizza, Alimentos, Queijo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69638" y="4487967"/>
              <a:ext cx="1365974" cy="14090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7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1829263" y="2854341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6572348" y="2854001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1833677" y="5360427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681"/>
          <a:stretch/>
        </p:blipFill>
        <p:spPr bwMode="auto">
          <a:xfrm>
            <a:off x="4190909" y="2850153"/>
            <a:ext cx="850518" cy="880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4120037" y="5356381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6" descr="arca De Verificação, X, Verifica, Marca, Símbolo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0" t="1" r="-1" b="-79"/>
          <a:stretch/>
        </p:blipFill>
        <p:spPr bwMode="auto">
          <a:xfrm>
            <a:off x="6572347" y="5356380"/>
            <a:ext cx="909701" cy="880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51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8B2D83D-1AC4-BEBE-CFEB-C34F029541F8}"/>
              </a:ext>
            </a:extLst>
          </p:cNvPr>
          <p:cNvSpPr txBox="1"/>
          <p:nvPr/>
        </p:nvSpPr>
        <p:spPr>
          <a:xfrm>
            <a:off x="368291" y="5869030"/>
            <a:ext cx="4342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800" b="1" dirty="0">
                <a:effectLst/>
                <a:latin typeface="Calibri" panose="020F0502020204030204" pitchFamily="34" charset="0"/>
              </a:rPr>
              <a:t>NOTA</a:t>
            </a:r>
            <a:r>
              <a:rPr lang="pt-PT" sz="800" dirty="0">
                <a:effectLst/>
                <a:latin typeface="Calibri" panose="020F0502020204030204" pitchFamily="34" charset="0"/>
              </a:rPr>
              <a:t>: </a:t>
            </a:r>
            <a:endParaRPr lang="pt-PT" sz="800" dirty="0"/>
          </a:p>
          <a:p>
            <a:r>
              <a:rPr lang="pt-PT" sz="800" dirty="0">
                <a:effectLst/>
                <a:latin typeface="Calibri" panose="020F0502020204030204" pitchFamily="34" charset="0"/>
              </a:rPr>
              <a:t>Este documento foi criado no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âmbito</a:t>
            </a:r>
            <a:r>
              <a:rPr lang="pt-PT" sz="800" dirty="0">
                <a:effectLst/>
                <a:latin typeface="Calibri" panose="020F0502020204030204" pitchFamily="34" charset="0"/>
              </a:rPr>
              <a:t> do Programa de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Promoção</a:t>
            </a:r>
            <a:r>
              <a:rPr lang="pt-PT" sz="800" dirty="0">
                <a:effectLst/>
                <a:latin typeface="Calibri" panose="020F0502020204030204" pitchFamily="34" charset="0"/>
              </a:rPr>
              <a:t> de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Competências</a:t>
            </a:r>
            <a:r>
              <a:rPr lang="pt-PT" sz="800" dirty="0">
                <a:effectLst/>
                <a:latin typeface="Calibri" panose="020F0502020204030204" pitchFamily="34" charset="0"/>
              </a:rPr>
              <a:t> de Linguagem – </a:t>
            </a:r>
          </a:p>
          <a:p>
            <a:r>
              <a:rPr lang="pt-PT" sz="800" dirty="0">
                <a:effectLst/>
                <a:latin typeface="Calibri" panose="020F0502020204030204" pitchFamily="34" charset="0"/>
              </a:rPr>
              <a:t>Pim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Pam</a:t>
            </a:r>
            <a:r>
              <a:rPr lang="pt-PT" sz="800" dirty="0">
                <a:effectLst/>
                <a:latin typeface="Calibri" panose="020F0502020204030204" pitchFamily="34" charset="0"/>
              </a:rPr>
              <a:t>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CLum</a:t>
            </a:r>
            <a:r>
              <a:rPr lang="pt-PT" sz="800" dirty="0">
                <a:effectLst/>
                <a:latin typeface="Calibri" panose="020F0502020204030204" pitchFamily="34" charset="0"/>
              </a:rPr>
              <a:t> – e inclui imagens do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Pixabay</a:t>
            </a:r>
            <a:r>
              <a:rPr lang="pt-PT" sz="800" dirty="0">
                <a:effectLst/>
                <a:latin typeface="Calibri" panose="020F0502020204030204" pitchFamily="34" charset="0"/>
              </a:rPr>
              <a:t> 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PxHere</a:t>
            </a:r>
            <a:r>
              <a:rPr lang="pt-PT" sz="800" dirty="0">
                <a:effectLst/>
                <a:latin typeface="Calibri" panose="020F0502020204030204" pitchFamily="34" charset="0"/>
              </a:rPr>
              <a:t>, sob a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licença</a:t>
            </a:r>
            <a:r>
              <a:rPr lang="pt-PT" sz="800" dirty="0">
                <a:effectLst/>
                <a:latin typeface="Calibri" panose="020F0502020204030204" pitchFamily="34" charset="0"/>
              </a:rPr>
              <a:t> Creative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Commons</a:t>
            </a:r>
            <a:r>
              <a:rPr lang="pt-PT" sz="800" dirty="0">
                <a:effectLst/>
                <a:latin typeface="Calibri" panose="020F0502020204030204" pitchFamily="34" charset="0"/>
              </a:rPr>
              <a:t> Zero (CC0). </a:t>
            </a:r>
            <a:endParaRPr lang="pt-PT" sz="800" dirty="0"/>
          </a:p>
        </p:txBody>
      </p:sp>
    </p:spTree>
    <p:extLst>
      <p:ext uri="{BB962C8B-B14F-4D97-AF65-F5344CB8AC3E}">
        <p14:creationId xmlns:p14="http://schemas.microsoft.com/office/powerpoint/2010/main" val="3893534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931177" y="347882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armário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542075" y="347882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armários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627369" y="4153176"/>
            <a:ext cx="914705" cy="49564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026" name="Picture 2" descr="abinete, Azul, Armazenar, Guarda-Louça, Mobiliár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2268" y="694267"/>
            <a:ext cx="1608666" cy="242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abinete, Azul, Armazenar, Guarda-Louça, Mobiliár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1505" y="694266"/>
            <a:ext cx="1608666" cy="242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abinete, Azul, Armazenar, Guarda-Louça, Mobiliár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580" y="689152"/>
            <a:ext cx="1608666" cy="2428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41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778777" y="33873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 chuveiro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389675" y="33873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dois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chuveiros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474969" y="4061736"/>
            <a:ext cx="914705" cy="49564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2050" name="Picture 2" descr="otel, Serviço, Chuveiro, Casa De Banho, Higien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0" t="8642" r="16050" b="10617"/>
          <a:stretch/>
        </p:blipFill>
        <p:spPr bwMode="auto">
          <a:xfrm>
            <a:off x="2220939" y="711201"/>
            <a:ext cx="1811867" cy="207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otel, Serviço, Chuveiro, Casa De Banho, Higien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0" t="8642" r="16050" b="10617"/>
          <a:stretch/>
        </p:blipFill>
        <p:spPr bwMode="auto">
          <a:xfrm>
            <a:off x="5025655" y="711200"/>
            <a:ext cx="1811867" cy="207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otel, Serviço, Chuveiro, Casa De Banho, Higien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0" t="8642" r="16050" b="10617"/>
          <a:stretch/>
        </p:blipFill>
        <p:spPr bwMode="auto">
          <a:xfrm>
            <a:off x="6747061" y="711200"/>
            <a:ext cx="1811867" cy="2078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7843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885457" y="337214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escada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496355" y="337214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escadas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581649" y="4046496"/>
            <a:ext cx="914705" cy="49564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3074" name="Picture 2" descr="scadas, Rampa, Subir, Casa, Interior, Edifíc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931" y="1151466"/>
            <a:ext cx="1533244" cy="157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scadas, Rampa, Subir, Casa, Interior, Edifíc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4621" y="1151465"/>
            <a:ext cx="1533244" cy="157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scadas, Rampa, Subir, Casa, Interior, Edifíci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955" y="1159930"/>
            <a:ext cx="1533244" cy="157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455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580657" y="357026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janela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191555" y="357026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janelas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276849" y="4244616"/>
            <a:ext cx="914705" cy="49564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1026" name="Picture 2" descr="Janela, Telhas, Quadro, Enquadramento">
            <a:extLst>
              <a:ext uri="{FF2B5EF4-FFF2-40B4-BE49-F238E27FC236}">
                <a16:creationId xmlns:a16="http://schemas.microsoft.com/office/drawing/2014/main" id="{63016A75-2DBA-AE79-7D7C-6BEB1988D9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9773" y="926023"/>
            <a:ext cx="1768215" cy="230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Janela, Telhas, Quadro, Enquadramento">
            <a:extLst>
              <a:ext uri="{FF2B5EF4-FFF2-40B4-BE49-F238E27FC236}">
                <a16:creationId xmlns:a16="http://schemas.microsoft.com/office/drawing/2014/main" id="{0158649C-1A83-AB90-1878-3D6292A69D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436" y="926023"/>
            <a:ext cx="1768215" cy="230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Janela, Telhas, Quadro, Enquadramento">
            <a:extLst>
              <a:ext uri="{FF2B5EF4-FFF2-40B4-BE49-F238E27FC236}">
                <a16:creationId xmlns:a16="http://schemas.microsoft.com/office/drawing/2014/main" id="{6B858BF2-9448-0916-6FAB-A06D513867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646" y="926023"/>
            <a:ext cx="1768215" cy="2307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42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687337" y="321974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lâmpada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298235" y="321974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lâmpadas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383529" y="3894096"/>
            <a:ext cx="914705" cy="49564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5122" name="Picture 2" descr="âmpada, Luz, Luminária, Elétrico, Lâmpada Elétric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764" y="1115878"/>
            <a:ext cx="1275338" cy="173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âmpada, Luz, Luminária, Elétrico, Lâmpada Elétric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8347" y="1115878"/>
            <a:ext cx="1275338" cy="173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âmpada, Luz, Luminária, Elétrico, Lâmpada Elétric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2638" y="1115878"/>
            <a:ext cx="1275338" cy="1735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7545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tângulo Arredondado 19"/>
          <p:cNvSpPr/>
          <p:nvPr/>
        </p:nvSpPr>
        <p:spPr>
          <a:xfrm>
            <a:off x="1519697" y="33873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uma manhã</a:t>
            </a:r>
          </a:p>
        </p:txBody>
      </p:sp>
      <p:sp>
        <p:nvSpPr>
          <p:cNvPr id="9" name="Retângulo Arredondado 8"/>
          <p:cNvSpPr/>
          <p:nvPr/>
        </p:nvSpPr>
        <p:spPr>
          <a:xfrm>
            <a:off x="5130595" y="3387383"/>
            <a:ext cx="2696192" cy="17111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duas </a:t>
            </a:r>
          </a:p>
          <a:p>
            <a:pPr lvl="0" algn="ctr"/>
            <a:r>
              <a:rPr lang="pt-PT" sz="2600" dirty="0">
                <a:solidFill>
                  <a:schemeClr val="tx1"/>
                </a:solidFill>
                <a:latin typeface="Bookman Old Style" charset="0"/>
                <a:ea typeface="Bookman Old Style" charset="0"/>
                <a:cs typeface="Bookman Old Style" charset="0"/>
              </a:rPr>
              <a:t>manhãs</a:t>
            </a:r>
          </a:p>
        </p:txBody>
      </p:sp>
      <p:sp>
        <p:nvSpPr>
          <p:cNvPr id="3" name="Seta para a Direita 2"/>
          <p:cNvSpPr/>
          <p:nvPr/>
        </p:nvSpPr>
        <p:spPr>
          <a:xfrm>
            <a:off x="4215889" y="4061736"/>
            <a:ext cx="914705" cy="49564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 sz="1462"/>
          </a:p>
        </p:txBody>
      </p:sp>
      <p:pic>
        <p:nvPicPr>
          <p:cNvPr id="2050" name="Picture 2" descr="Nascer Do Sol, Lago, Arvores, Colinas">
            <a:extLst>
              <a:ext uri="{FF2B5EF4-FFF2-40B4-BE49-F238E27FC236}">
                <a16:creationId xmlns:a16="http://schemas.microsoft.com/office/drawing/2014/main" id="{25EC7E2B-2510-DE26-76BB-C4691D2824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9697" y="1465102"/>
            <a:ext cx="1925346" cy="144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Nascer Do Sol, Lago, Arvores, Colinas">
            <a:extLst>
              <a:ext uri="{FF2B5EF4-FFF2-40B4-BE49-F238E27FC236}">
                <a16:creationId xmlns:a16="http://schemas.microsoft.com/office/drawing/2014/main" id="{43C39F52-8D2D-F2B7-0C5E-BF1C136661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241" y="1465101"/>
            <a:ext cx="1925346" cy="144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Nascer Do Sol, Lago, Arvores, Colinas">
            <a:extLst>
              <a:ext uri="{FF2B5EF4-FFF2-40B4-BE49-F238E27FC236}">
                <a16:creationId xmlns:a16="http://schemas.microsoft.com/office/drawing/2014/main" id="{C2739713-BF7C-CA57-7A6F-A4D41FD0F0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112" y="1465101"/>
            <a:ext cx="1925346" cy="14440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1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1241</TotalTime>
  <Words>1175</Words>
  <Application>Microsoft Macintosh PowerPoint</Application>
  <PresentationFormat>Papel A4 (210x297 mm)</PresentationFormat>
  <Paragraphs>254</Paragraphs>
  <Slides>36</Slides>
  <Notes>34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36</vt:i4>
      </vt:variant>
    </vt:vector>
  </HeadingPairs>
  <TitlesOfParts>
    <vt:vector size="42" baseType="lpstr">
      <vt:lpstr>Arial</vt:lpstr>
      <vt:lpstr>Bookman Old Style</vt:lpstr>
      <vt:lpstr>Calibri</vt:lpstr>
      <vt:lpstr>Calibri Light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Utilizador do Microsoft Office</dc:creator>
  <cp:lastModifiedBy>Microsoft Office User</cp:lastModifiedBy>
  <cp:revision>208</cp:revision>
  <dcterms:created xsi:type="dcterms:W3CDTF">2018-07-30T22:01:04Z</dcterms:created>
  <dcterms:modified xsi:type="dcterms:W3CDTF">2024-08-20T14:55:14Z</dcterms:modified>
</cp:coreProperties>
</file>