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33"/>
  </p:notesMasterIdLst>
  <p:sldIdLst>
    <p:sldId id="341" r:id="rId2"/>
    <p:sldId id="324" r:id="rId3"/>
    <p:sldId id="313" r:id="rId4"/>
    <p:sldId id="314" r:id="rId5"/>
    <p:sldId id="315" r:id="rId6"/>
    <p:sldId id="316" r:id="rId7"/>
    <p:sldId id="317" r:id="rId8"/>
    <p:sldId id="302" r:id="rId9"/>
    <p:sldId id="303" r:id="rId10"/>
    <p:sldId id="304" r:id="rId11"/>
    <p:sldId id="305" r:id="rId12"/>
    <p:sldId id="306" r:id="rId13"/>
    <p:sldId id="307" r:id="rId14"/>
    <p:sldId id="308" r:id="rId15"/>
    <p:sldId id="309" r:id="rId16"/>
    <p:sldId id="310" r:id="rId17"/>
    <p:sldId id="326" r:id="rId18"/>
    <p:sldId id="288" r:id="rId19"/>
    <p:sldId id="289" r:id="rId20"/>
    <p:sldId id="290" r:id="rId21"/>
    <p:sldId id="291" r:id="rId22"/>
    <p:sldId id="292" r:id="rId23"/>
    <p:sldId id="293" r:id="rId24"/>
    <p:sldId id="294" r:id="rId25"/>
    <p:sldId id="295" r:id="rId26"/>
    <p:sldId id="296" r:id="rId27"/>
    <p:sldId id="297" r:id="rId28"/>
    <p:sldId id="298" r:id="rId29"/>
    <p:sldId id="299" r:id="rId30"/>
    <p:sldId id="300" r:id="rId31"/>
    <p:sldId id="380" r:id="rId32"/>
  </p:sldIdLst>
  <p:sldSz cx="9906000" cy="6858000" type="A4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0B1F1"/>
    <a:srgbClr val="623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697"/>
    <p:restoredTop sz="81155"/>
  </p:normalViewPr>
  <p:slideViewPr>
    <p:cSldViewPr snapToGrid="0" snapToObjects="1">
      <p:cViewPr varScale="1">
        <p:scale>
          <a:sx n="91" d="100"/>
          <a:sy n="91" d="100"/>
        </p:scale>
        <p:origin x="173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9A1174-59E8-C64D-B131-76D2BC1AF1BC}" type="datetimeFigureOut">
              <a:rPr lang="pt-PT" smtClean="0"/>
              <a:t>20/08/24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51B1F4-E1A3-744C-A626-C78E9D31460A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610343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/contagem-matemática-números-149959/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256239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/animais-antropomorfizadas-bunny-1300338/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51B1F4-E1A3-744C-A626-C78E9D31460A}" type="slidenum">
              <a:rPr lang="pt-PT" smtClean="0"/>
              <a:t>11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412823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/tartaruga-brown-verde-shell-de-304426/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51B1F4-E1A3-744C-A626-C78E9D31460A}" type="slidenum">
              <a:rPr lang="pt-PT" smtClean="0"/>
              <a:t>12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965443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/cobra-verde-caricatura-desenho-1096781/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51B1F4-E1A3-744C-A626-C78E9D31460A}" type="slidenum">
              <a:rPr lang="pt-PT" smtClean="0"/>
              <a:t>13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171295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/solo-pé-animal-garras-cego-peludo-45738/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51B1F4-E1A3-744C-A626-C78E9D31460A}" type="slidenum">
              <a:rPr lang="pt-PT" smtClean="0"/>
              <a:t>14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933518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/grande-veado-selvagem-floresta-pé-44741/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51B1F4-E1A3-744C-A626-C78E9D31460A}" type="slidenum">
              <a:rPr lang="pt-PT" smtClean="0"/>
              <a:t>15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6361351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/esquilo-animal-animal-de-estimação-1456764/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51B1F4-E1A3-744C-A626-C78E9D31460A}" type="slidenum">
              <a:rPr lang="pt-PT" smtClean="0"/>
              <a:t>16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585809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800" dirty="0" err="1"/>
              <a:t>https</a:t>
            </a:r>
            <a:r>
              <a:rPr lang="pt-PT" sz="1800" dirty="0"/>
              <a:t>://</a:t>
            </a:r>
            <a:r>
              <a:rPr lang="pt-PT" sz="1800" dirty="0" err="1"/>
              <a:t>pixabay.com</a:t>
            </a:r>
            <a:r>
              <a:rPr lang="pt-PT" sz="1800" dirty="0"/>
              <a:t>/</a:t>
            </a:r>
            <a:r>
              <a:rPr lang="pt-PT" sz="1800" dirty="0" err="1"/>
              <a:t>pt</a:t>
            </a:r>
            <a:r>
              <a:rPr lang="pt-PT" sz="1800" dirty="0"/>
              <a:t>/</a:t>
            </a:r>
            <a:r>
              <a:rPr lang="pt-PT" sz="1800" dirty="0" err="1"/>
              <a:t>vectors</a:t>
            </a:r>
            <a:r>
              <a:rPr lang="pt-PT" sz="1800" dirty="0"/>
              <a:t>/casa-constru%c3%a7%c3%a3o-arquitetura-porta-158500/</a:t>
            </a:r>
          </a:p>
          <a:p>
            <a:pPr lvl="0"/>
            <a:endParaRPr lang="pt-PT" sz="1800" i="0" kern="1200" dirty="0">
              <a:solidFill>
                <a:schemeClr val="tx1"/>
              </a:solidFill>
              <a:effectLst/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18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140520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800" dirty="0" err="1"/>
              <a:t>https</a:t>
            </a:r>
            <a:r>
              <a:rPr lang="pt-PT" sz="1800" dirty="0"/>
              <a:t>://</a:t>
            </a:r>
            <a:r>
              <a:rPr lang="pt-PT" sz="1800" dirty="0" err="1"/>
              <a:t>pixabay.com</a:t>
            </a:r>
            <a:r>
              <a:rPr lang="pt-PT" sz="1800" dirty="0"/>
              <a:t>/</a:t>
            </a:r>
            <a:r>
              <a:rPr lang="pt-PT" sz="1800" dirty="0" err="1"/>
              <a:t>pt</a:t>
            </a:r>
            <a:r>
              <a:rPr lang="pt-PT" sz="1800" dirty="0"/>
              <a:t>/</a:t>
            </a:r>
            <a:r>
              <a:rPr lang="pt-PT" sz="1800" dirty="0" err="1"/>
              <a:t>vectors</a:t>
            </a:r>
            <a:r>
              <a:rPr lang="pt-PT" sz="1800" dirty="0"/>
              <a:t>/cadeira-mobili%c3%a1rio-madeira-157788/</a:t>
            </a:r>
          </a:p>
          <a:p>
            <a:pPr lvl="0"/>
            <a:endParaRPr lang="pt-PT" sz="1800" i="0" kern="1200" dirty="0">
              <a:solidFill>
                <a:schemeClr val="tx1"/>
              </a:solidFill>
              <a:effectLst/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19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600976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800" dirty="0" err="1"/>
              <a:t>https</a:t>
            </a:r>
            <a:r>
              <a:rPr lang="pt-PT" sz="1800" dirty="0"/>
              <a:t>://</a:t>
            </a:r>
            <a:r>
              <a:rPr lang="pt-PT" sz="1800" dirty="0" err="1"/>
              <a:t>pixabay.com</a:t>
            </a:r>
            <a:r>
              <a:rPr lang="pt-PT" sz="1800" dirty="0"/>
              <a:t>/</a:t>
            </a:r>
            <a:r>
              <a:rPr lang="pt-PT" sz="1800" dirty="0" err="1"/>
              <a:t>pt</a:t>
            </a:r>
            <a:r>
              <a:rPr lang="pt-PT" sz="1800" dirty="0"/>
              <a:t>/</a:t>
            </a:r>
            <a:r>
              <a:rPr lang="pt-PT" sz="1800" dirty="0" err="1"/>
              <a:t>vectors</a:t>
            </a:r>
            <a:r>
              <a:rPr lang="pt-PT" sz="1800" dirty="0"/>
              <a:t>/garrafa-bebida-vinho-147690/</a:t>
            </a:r>
          </a:p>
          <a:p>
            <a:pPr lvl="0"/>
            <a:endParaRPr lang="pt-PT" sz="1800" i="0" kern="1200" dirty="0">
              <a:solidFill>
                <a:schemeClr val="tx1"/>
              </a:solidFill>
              <a:effectLst/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20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3554879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800" dirty="0" err="1"/>
              <a:t>https</a:t>
            </a:r>
            <a:r>
              <a:rPr lang="pt-PT" sz="1800" dirty="0"/>
              <a:t>://</a:t>
            </a:r>
            <a:r>
              <a:rPr lang="pt-PT" sz="1800" dirty="0" err="1"/>
              <a:t>pixabay.com</a:t>
            </a:r>
            <a:r>
              <a:rPr lang="pt-PT" sz="1800" dirty="0"/>
              <a:t>/</a:t>
            </a:r>
            <a:r>
              <a:rPr lang="pt-PT" sz="1800" dirty="0" err="1"/>
              <a:t>pt</a:t>
            </a:r>
            <a:r>
              <a:rPr lang="pt-PT" sz="1800" dirty="0"/>
              <a:t>/</a:t>
            </a:r>
            <a:r>
              <a:rPr lang="pt-PT" sz="1800" dirty="0" err="1"/>
              <a:t>vectors</a:t>
            </a:r>
            <a:r>
              <a:rPr lang="pt-PT" sz="1800" dirty="0"/>
              <a:t>/pato-p%c3%a1ssaro-animal-bico-penas-46342/</a:t>
            </a:r>
          </a:p>
          <a:p>
            <a:pPr lvl="0"/>
            <a:endParaRPr lang="pt-PT" sz="1800" i="0" kern="1200" dirty="0">
              <a:solidFill>
                <a:schemeClr val="tx1"/>
              </a:solidFill>
              <a:effectLst/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21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896633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/árvore-floresta-tronco-natureza-576847/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51B1F4-E1A3-744C-A626-C78E9D31460A}" type="slidenum">
              <a:rPr lang="pt-PT" smtClean="0"/>
              <a:t>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578211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800" dirty="0" err="1"/>
              <a:t>https</a:t>
            </a:r>
            <a:r>
              <a:rPr lang="pt-PT" sz="1800" dirty="0"/>
              <a:t>://</a:t>
            </a:r>
            <a:r>
              <a:rPr lang="pt-PT" sz="1800" dirty="0" err="1"/>
              <a:t>pixabay.com</a:t>
            </a:r>
            <a:r>
              <a:rPr lang="pt-PT" sz="1800" dirty="0"/>
              <a:t>/</a:t>
            </a:r>
            <a:r>
              <a:rPr lang="pt-PT" sz="1800" dirty="0" err="1"/>
              <a:t>pt</a:t>
            </a:r>
            <a:r>
              <a:rPr lang="pt-PT" sz="1800" dirty="0"/>
              <a:t>/</a:t>
            </a:r>
            <a:r>
              <a:rPr lang="pt-PT" sz="1800" dirty="0" err="1"/>
              <a:t>vectors</a:t>
            </a:r>
            <a:r>
              <a:rPr lang="pt-PT" sz="1800" dirty="0"/>
              <a:t>/pote-de-cozinha-tachinho-panela-146459/</a:t>
            </a:r>
          </a:p>
          <a:p>
            <a:pPr lvl="0"/>
            <a:endParaRPr lang="pt-PT" sz="1800" i="0" kern="1200" dirty="0">
              <a:solidFill>
                <a:schemeClr val="tx1"/>
              </a:solidFill>
              <a:effectLst/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22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96734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800" dirty="0" err="1"/>
              <a:t>https</a:t>
            </a:r>
            <a:r>
              <a:rPr lang="pt-PT" sz="1800" dirty="0"/>
              <a:t>://</a:t>
            </a:r>
            <a:r>
              <a:rPr lang="pt-PT" sz="1800" dirty="0" err="1"/>
              <a:t>pixabay.com</a:t>
            </a:r>
            <a:r>
              <a:rPr lang="pt-PT" sz="1800" dirty="0"/>
              <a:t>/</a:t>
            </a:r>
            <a:r>
              <a:rPr lang="pt-PT" sz="1800" dirty="0" err="1"/>
              <a:t>pt</a:t>
            </a:r>
            <a:r>
              <a:rPr lang="pt-PT" sz="1800" dirty="0"/>
              <a:t>/</a:t>
            </a:r>
            <a:r>
              <a:rPr lang="pt-PT" sz="1800" dirty="0" err="1"/>
              <a:t>illustrations</a:t>
            </a:r>
            <a:r>
              <a:rPr lang="pt-PT" sz="1800" dirty="0"/>
              <a:t>/janela-vidro-reflex%c3%a3o-1856243/</a:t>
            </a:r>
          </a:p>
          <a:p>
            <a:pPr lvl="0"/>
            <a:endParaRPr lang="pt-PT" sz="1800" i="0" kern="1200" dirty="0">
              <a:solidFill>
                <a:schemeClr val="tx1"/>
              </a:solidFill>
              <a:effectLst/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23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8054850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800" dirty="0" err="1"/>
              <a:t>https</a:t>
            </a:r>
            <a:r>
              <a:rPr lang="pt-PT" sz="1800" dirty="0"/>
              <a:t>://</a:t>
            </a:r>
            <a:r>
              <a:rPr lang="pt-PT" sz="1800" dirty="0" err="1"/>
              <a:t>pixabay.com</a:t>
            </a:r>
            <a:r>
              <a:rPr lang="pt-PT" sz="1800" dirty="0"/>
              <a:t>/</a:t>
            </a:r>
            <a:r>
              <a:rPr lang="pt-PT" sz="1800" dirty="0" err="1"/>
              <a:t>pt</a:t>
            </a:r>
            <a:r>
              <a:rPr lang="pt-PT" sz="1800" dirty="0"/>
              <a:t>/</a:t>
            </a:r>
            <a:r>
              <a:rPr lang="pt-PT" sz="1800" dirty="0" err="1"/>
              <a:t>vectors</a:t>
            </a:r>
            <a:r>
              <a:rPr lang="pt-PT" sz="1800" dirty="0"/>
              <a:t>/gato-dia-das-bruxas-silhueta-1775543/</a:t>
            </a:r>
          </a:p>
          <a:p>
            <a:pPr lvl="0"/>
            <a:endParaRPr lang="pt-PT" sz="1800" i="0" kern="1200" dirty="0">
              <a:solidFill>
                <a:schemeClr val="tx1"/>
              </a:solidFill>
              <a:effectLst/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24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93222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800" dirty="0" err="1"/>
              <a:t>https</a:t>
            </a:r>
            <a:r>
              <a:rPr lang="pt-PT" sz="1800" dirty="0"/>
              <a:t>://</a:t>
            </a:r>
            <a:r>
              <a:rPr lang="pt-PT" sz="1800" dirty="0" err="1"/>
              <a:t>pixabay.com</a:t>
            </a:r>
            <a:r>
              <a:rPr lang="pt-PT" sz="1800" dirty="0"/>
              <a:t>/</a:t>
            </a:r>
            <a:r>
              <a:rPr lang="pt-PT" sz="1800" dirty="0" err="1"/>
              <a:t>pt</a:t>
            </a:r>
            <a:r>
              <a:rPr lang="pt-PT" sz="1800" dirty="0"/>
              <a:t>/</a:t>
            </a:r>
            <a:r>
              <a:rPr lang="pt-PT" sz="1800" dirty="0" err="1"/>
              <a:t>vectors</a:t>
            </a:r>
            <a:r>
              <a:rPr lang="pt-PT" sz="1800" dirty="0"/>
              <a:t>/porta-porta-de-vidro-150321/</a:t>
            </a:r>
          </a:p>
          <a:p>
            <a:pPr lvl="0"/>
            <a:endParaRPr lang="pt-PT" sz="1800" i="0" kern="1200" dirty="0">
              <a:solidFill>
                <a:schemeClr val="tx1"/>
              </a:solidFill>
              <a:effectLst/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25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5007570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800" dirty="0" err="1"/>
              <a:t>https</a:t>
            </a:r>
            <a:r>
              <a:rPr lang="pt-PT" sz="1800" dirty="0"/>
              <a:t>://</a:t>
            </a:r>
            <a:r>
              <a:rPr lang="pt-PT" sz="1800" dirty="0" err="1"/>
              <a:t>pixabay.com</a:t>
            </a:r>
            <a:r>
              <a:rPr lang="pt-PT" sz="1800" dirty="0"/>
              <a:t>/</a:t>
            </a:r>
            <a:r>
              <a:rPr lang="pt-PT" sz="1800" dirty="0" err="1"/>
              <a:t>pt</a:t>
            </a:r>
            <a:r>
              <a:rPr lang="pt-PT" sz="1800" dirty="0"/>
              <a:t>/</a:t>
            </a:r>
            <a:r>
              <a:rPr lang="pt-PT" sz="1800" dirty="0" err="1"/>
              <a:t>vectors</a:t>
            </a:r>
            <a:r>
              <a:rPr lang="pt-PT" sz="1800" dirty="0"/>
              <a:t>/cachorro-c%c3%a3o-de-ca%c3%a7a-mam%c3%adfero-2404286/</a:t>
            </a:r>
          </a:p>
          <a:p>
            <a:pPr lvl="0"/>
            <a:endParaRPr lang="pt-PT" sz="1800" i="0" kern="1200" dirty="0">
              <a:solidFill>
                <a:schemeClr val="tx1"/>
              </a:solidFill>
              <a:effectLst/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26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095560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800" dirty="0" err="1"/>
              <a:t>https</a:t>
            </a:r>
            <a:r>
              <a:rPr lang="pt-PT" sz="1800" dirty="0"/>
              <a:t>://</a:t>
            </a:r>
            <a:r>
              <a:rPr lang="pt-PT" sz="1800" dirty="0" err="1"/>
              <a:t>pixabay.com</a:t>
            </a:r>
            <a:r>
              <a:rPr lang="pt-PT" sz="1800" dirty="0"/>
              <a:t>/</a:t>
            </a:r>
            <a:r>
              <a:rPr lang="pt-PT" sz="1800" dirty="0" err="1"/>
              <a:t>pt</a:t>
            </a:r>
            <a:r>
              <a:rPr lang="pt-PT" sz="1800" dirty="0"/>
              <a:t>/</a:t>
            </a:r>
            <a:r>
              <a:rPr lang="pt-PT" sz="1800" dirty="0" err="1"/>
              <a:t>vectors</a:t>
            </a:r>
            <a:r>
              <a:rPr lang="pt-PT" sz="1800" dirty="0"/>
              <a:t>/p%c3%a9-pedicure-corpo-papel-humano-310736/</a:t>
            </a:r>
          </a:p>
          <a:p>
            <a:pPr lvl="0"/>
            <a:endParaRPr lang="pt-PT" sz="1800" i="0" kern="1200" dirty="0">
              <a:solidFill>
                <a:schemeClr val="tx1"/>
              </a:solidFill>
              <a:effectLst/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27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2116659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800" dirty="0" err="1"/>
              <a:t>https</a:t>
            </a:r>
            <a:r>
              <a:rPr lang="pt-PT" sz="1800" dirty="0"/>
              <a:t>://</a:t>
            </a:r>
            <a:r>
              <a:rPr lang="pt-PT" sz="1800" dirty="0" err="1"/>
              <a:t>pixabay.com</a:t>
            </a:r>
            <a:r>
              <a:rPr lang="pt-PT" sz="1800" dirty="0"/>
              <a:t>/</a:t>
            </a:r>
            <a:r>
              <a:rPr lang="pt-PT" sz="1800" dirty="0" err="1"/>
              <a:t>pt</a:t>
            </a:r>
            <a:r>
              <a:rPr lang="pt-PT" sz="1800" dirty="0"/>
              <a:t>/</a:t>
            </a:r>
            <a:r>
              <a:rPr lang="pt-PT" sz="1800" dirty="0" err="1"/>
              <a:t>illustrations</a:t>
            </a:r>
            <a:r>
              <a:rPr lang="pt-PT" sz="1800" dirty="0"/>
              <a:t>/crian%c3%a7a-feliz-menino-cabelo-2480291/</a:t>
            </a:r>
          </a:p>
          <a:p>
            <a:pPr lvl="0"/>
            <a:endParaRPr lang="pt-PT" sz="1800" i="0" kern="1200" dirty="0">
              <a:solidFill>
                <a:schemeClr val="tx1"/>
              </a:solidFill>
              <a:effectLst/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28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0569645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800" dirty="0" err="1"/>
              <a:t>https</a:t>
            </a:r>
            <a:r>
              <a:rPr lang="pt-PT" sz="1800" dirty="0"/>
              <a:t>://</a:t>
            </a:r>
            <a:r>
              <a:rPr lang="pt-PT" sz="1800" dirty="0" err="1"/>
              <a:t>pixabay.com</a:t>
            </a:r>
            <a:r>
              <a:rPr lang="pt-PT" sz="1800" dirty="0"/>
              <a:t>/</a:t>
            </a:r>
            <a:r>
              <a:rPr lang="pt-PT" sz="1800" dirty="0" err="1"/>
              <a:t>pt</a:t>
            </a:r>
            <a:r>
              <a:rPr lang="pt-PT" sz="1800" dirty="0"/>
              <a:t>/</a:t>
            </a:r>
            <a:r>
              <a:rPr lang="pt-PT" sz="1800" dirty="0" err="1"/>
              <a:t>vectors</a:t>
            </a:r>
            <a:r>
              <a:rPr lang="pt-PT" sz="1800" dirty="0"/>
              <a:t>/homem-cabe%c3%a7a-silhueta-perfil-5594744/</a:t>
            </a:r>
          </a:p>
          <a:p>
            <a:pPr lvl="0"/>
            <a:endParaRPr lang="pt-PT" sz="1800" i="0" kern="1200" dirty="0">
              <a:solidFill>
                <a:schemeClr val="tx1"/>
              </a:solidFill>
              <a:effectLst/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29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899590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sz="1800" dirty="0" err="1"/>
              <a:t>https</a:t>
            </a:r>
            <a:r>
              <a:rPr lang="pt-PT" sz="1800" dirty="0"/>
              <a:t>://</a:t>
            </a:r>
            <a:r>
              <a:rPr lang="pt-PT" sz="1800" dirty="0" err="1"/>
              <a:t>pixabay.com</a:t>
            </a:r>
            <a:r>
              <a:rPr lang="pt-PT" sz="1800" dirty="0"/>
              <a:t>/</a:t>
            </a:r>
            <a:r>
              <a:rPr lang="pt-PT" sz="1800" dirty="0" err="1"/>
              <a:t>pt</a:t>
            </a:r>
            <a:r>
              <a:rPr lang="pt-PT" sz="1800" dirty="0"/>
              <a:t>/</a:t>
            </a:r>
            <a:r>
              <a:rPr lang="pt-PT" sz="1800" dirty="0" err="1"/>
              <a:t>vectors</a:t>
            </a:r>
            <a:r>
              <a:rPr lang="pt-PT" sz="1800"/>
              <a:t>/sala-de-estar-casa-quarto-3749761/</a:t>
            </a:r>
          </a:p>
          <a:p>
            <a:pPr lvl="0"/>
            <a:endParaRPr lang="pt-PT" sz="1800" i="0" kern="1200" dirty="0">
              <a:solidFill>
                <a:schemeClr val="tx1"/>
              </a:solidFill>
              <a:effectLst/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30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973032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/água-angra-rio-fluxo-molhado-blue-908813/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51B1F4-E1A3-744C-A626-C78E9D31460A}" type="slidenum">
              <a:rPr lang="pt-PT" smtClean="0"/>
              <a:t>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537995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/lagoa-marsh-lago-água-pântano-312465/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51B1F4-E1A3-744C-A626-C78E9D31460A}" type="slidenum">
              <a:rPr lang="pt-PT" smtClean="0"/>
              <a:t>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783544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/montanha-hill-vista-pico-pedra-575619/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51B1F4-E1A3-744C-A626-C78E9D31460A}" type="slidenum">
              <a:rPr lang="pt-PT" smtClean="0"/>
              <a:t>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167838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/bush-arbusto-verde-natureza-planta-575517/</a:t>
            </a:r>
          </a:p>
          <a:p>
            <a:endParaRPr lang="pt-PT" dirty="0"/>
          </a:p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/bush-folhas-arbusto-verde-verdura-575516/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51B1F4-E1A3-744C-A626-C78E9D31460A}" type="slidenum">
              <a:rPr lang="pt-PT" smtClean="0"/>
              <a:t>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477222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/urso-teddy-bear-urso-pardo-animais-3544195/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51B1F4-E1A3-744C-A626-C78E9D31460A}" type="slidenum">
              <a:rPr lang="pt-PT" smtClean="0"/>
              <a:t>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441089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/raposa-floresta-animal-natureza-1055490/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51B1F4-E1A3-744C-A626-C78E9D31460A}" type="slidenum">
              <a:rPr lang="pt-PT" smtClean="0"/>
              <a:t>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587779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/sapo-frog-verde-desenho-png-2495715/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51B1F4-E1A3-744C-A626-C78E9D31460A}" type="slidenum">
              <a:rPr lang="pt-PT" smtClean="0"/>
              <a:t>10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7844844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55CF5-E846-FC4D-AF18-EB9145F47058}" type="datetimeFigureOut">
              <a:rPr lang="pt-PT" smtClean="0"/>
              <a:t>20/08/24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77FA2-EC64-7B4F-9194-A7DF38E2F839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55CF5-E846-FC4D-AF18-EB9145F47058}" type="datetimeFigureOut">
              <a:rPr lang="pt-PT" smtClean="0"/>
              <a:t>20/08/24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77FA2-EC64-7B4F-9194-A7DF38E2F839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55CF5-E846-FC4D-AF18-EB9145F47058}" type="datetimeFigureOut">
              <a:rPr lang="pt-PT" smtClean="0"/>
              <a:t>20/08/24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77FA2-EC64-7B4F-9194-A7DF38E2F839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55CF5-E846-FC4D-AF18-EB9145F47058}" type="datetimeFigureOut">
              <a:rPr lang="pt-PT" smtClean="0"/>
              <a:t>20/08/24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77FA2-EC64-7B4F-9194-A7DF38E2F839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55CF5-E846-FC4D-AF18-EB9145F47058}" type="datetimeFigureOut">
              <a:rPr lang="pt-PT" smtClean="0"/>
              <a:t>20/08/24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77FA2-EC64-7B4F-9194-A7DF38E2F839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55CF5-E846-FC4D-AF18-EB9145F47058}" type="datetimeFigureOut">
              <a:rPr lang="pt-PT" smtClean="0"/>
              <a:t>20/08/24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77FA2-EC64-7B4F-9194-A7DF38E2F839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55CF5-E846-FC4D-AF18-EB9145F47058}" type="datetimeFigureOut">
              <a:rPr lang="pt-PT" smtClean="0"/>
              <a:t>20/08/24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77FA2-EC64-7B4F-9194-A7DF38E2F839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55CF5-E846-FC4D-AF18-EB9145F47058}" type="datetimeFigureOut">
              <a:rPr lang="pt-PT" smtClean="0"/>
              <a:t>20/08/24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77FA2-EC64-7B4F-9194-A7DF38E2F839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55CF5-E846-FC4D-AF18-EB9145F47058}" type="datetimeFigureOut">
              <a:rPr lang="pt-PT" smtClean="0"/>
              <a:t>20/08/24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77FA2-EC64-7B4F-9194-A7DF38E2F839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55CF5-E846-FC4D-AF18-EB9145F47058}" type="datetimeFigureOut">
              <a:rPr lang="pt-PT" smtClean="0"/>
              <a:t>20/08/24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77FA2-EC64-7B4F-9194-A7DF38E2F839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/>
              <a:t>Arraste a imagem até ao marcador de posição ou clique no ícone para adicionar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55CF5-E846-FC4D-AF18-EB9145F47058}" type="datetimeFigureOut">
              <a:rPr lang="pt-PT" smtClean="0"/>
              <a:t>20/08/24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77FA2-EC64-7B4F-9194-A7DF38E2F839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55CF5-E846-FC4D-AF18-EB9145F47058}" type="datetimeFigureOut">
              <a:rPr lang="pt-PT" smtClean="0"/>
              <a:t>20/08/24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D77FA2-EC64-7B4F-9194-A7DF38E2F839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032554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tiff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2B2B17CE-2D9D-45A3-852C-C956CF3368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7048" y="5529208"/>
            <a:ext cx="1304544" cy="1304544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1B8860CC-F972-4244-915A-08D59849B6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582" y="243703"/>
            <a:ext cx="941676" cy="445825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CA0880ED-C8A5-DF00-F05A-42615C361CFF}"/>
              </a:ext>
            </a:extLst>
          </p:cNvPr>
          <p:cNvSpPr/>
          <p:nvPr/>
        </p:nvSpPr>
        <p:spPr>
          <a:xfrm>
            <a:off x="5801592" y="5683923"/>
            <a:ext cx="3913584" cy="995113"/>
          </a:xfrm>
          <a:prstGeom prst="rect">
            <a:avLst/>
          </a:prstGeom>
          <a:solidFill>
            <a:srgbClr val="40B1F1"/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5721" tIns="27861" rIns="55721" bIns="2786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pt-PT" sz="5850" b="1" dirty="0"/>
              <a:t>As atitudes</a:t>
            </a:r>
            <a:endParaRPr lang="pt-PT" sz="854" b="1" dirty="0"/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3657F87F-DDF0-9464-D814-662DC1D3DB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96578" y="983554"/>
            <a:ext cx="2639004" cy="4545653"/>
          </a:xfrm>
          <a:prstGeom prst="rect">
            <a:avLst/>
          </a:prstGeom>
        </p:spPr>
      </p:pic>
      <p:pic>
        <p:nvPicPr>
          <p:cNvPr id="5" name="Imagem 4">
            <a:extLst>
              <a:ext uri="{FF2B5EF4-FFF2-40B4-BE49-F238E27FC236}">
                <a16:creationId xmlns:a16="http://schemas.microsoft.com/office/drawing/2014/main" id="{E31539CE-7DF3-D58F-865E-85A4B41A5D2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1737" r="20262"/>
          <a:stretch/>
        </p:blipFill>
        <p:spPr>
          <a:xfrm>
            <a:off x="0" y="-22905"/>
            <a:ext cx="4571643" cy="6903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4136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4341" y="252132"/>
            <a:ext cx="8211097" cy="6363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4381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6978" y="198344"/>
            <a:ext cx="3712065" cy="6471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5225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094" y="1224934"/>
            <a:ext cx="8982635" cy="475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426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3"/>
          <a:srcRect r="23077"/>
          <a:stretch/>
        </p:blipFill>
        <p:spPr>
          <a:xfrm>
            <a:off x="1237129" y="423862"/>
            <a:ext cx="7620001" cy="6129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0971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106" y="637213"/>
            <a:ext cx="8884024" cy="590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2802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3016" y="161365"/>
            <a:ext cx="5289760" cy="6676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8078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5309" y="377638"/>
            <a:ext cx="5948479" cy="604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8776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1202872" y="2738098"/>
            <a:ext cx="7500258" cy="1316250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5721" tIns="27861" rIns="55721" bIns="2786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pt-PT" sz="4022" b="1" dirty="0">
                <a:latin typeface="Calibri" charset="0"/>
                <a:ea typeface="Calibri" charset="0"/>
                <a:cs typeface="Calibri" charset="0"/>
              </a:rPr>
              <a:t>II </a:t>
            </a:r>
            <a:r>
              <a:rPr lang="mr-IN" sz="4022" b="1" dirty="0">
                <a:latin typeface="Calibri" charset="0"/>
                <a:ea typeface="Calibri" charset="0"/>
                <a:cs typeface="Calibri" charset="0"/>
              </a:rPr>
              <a:t>–</a:t>
            </a:r>
            <a:r>
              <a:rPr lang="pt-PT" sz="4022" b="1" dirty="0">
                <a:latin typeface="Calibri" charset="0"/>
                <a:ea typeface="Calibri" charset="0"/>
                <a:cs typeface="Calibri" charset="0"/>
              </a:rPr>
              <a:t> Grau das Palavras</a:t>
            </a:r>
            <a:endParaRPr lang="pt-PT" sz="854" b="1" dirty="0"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5283" y="4341219"/>
            <a:ext cx="2175436" cy="2175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6334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Arredondado 3"/>
          <p:cNvSpPr/>
          <p:nvPr/>
        </p:nvSpPr>
        <p:spPr>
          <a:xfrm>
            <a:off x="3736921" y="2123818"/>
            <a:ext cx="1462500" cy="14625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10" name="Retângulo Arredondado 9"/>
          <p:cNvSpPr/>
          <p:nvPr/>
        </p:nvSpPr>
        <p:spPr>
          <a:xfrm>
            <a:off x="2396018" y="2416318"/>
            <a:ext cx="877500" cy="87750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11" name="Retângulo Arredondado 10"/>
          <p:cNvSpPr/>
          <p:nvPr/>
        </p:nvSpPr>
        <p:spPr>
          <a:xfrm>
            <a:off x="5662823" y="1685068"/>
            <a:ext cx="2340000" cy="2340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5" name="Seta em U 4"/>
          <p:cNvSpPr/>
          <p:nvPr/>
        </p:nvSpPr>
        <p:spPr>
          <a:xfrm rot="10800000">
            <a:off x="2688831" y="3694334"/>
            <a:ext cx="1831780" cy="769484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>
              <a:solidFill>
                <a:schemeClr val="tx1"/>
              </a:solidFill>
            </a:endParaRPr>
          </a:p>
        </p:txBody>
      </p:sp>
      <p:sp>
        <p:nvSpPr>
          <p:cNvPr id="13" name="Seta em U 12"/>
          <p:cNvSpPr/>
          <p:nvPr/>
        </p:nvSpPr>
        <p:spPr>
          <a:xfrm>
            <a:off x="4520612" y="999042"/>
            <a:ext cx="2506518" cy="769484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>
              <a:solidFill>
                <a:schemeClr val="tx1"/>
              </a:solidFill>
            </a:endParaRPr>
          </a:p>
        </p:txBody>
      </p:sp>
      <p:sp>
        <p:nvSpPr>
          <p:cNvPr id="17" name="Retângulo Arredondado 16"/>
          <p:cNvSpPr/>
          <p:nvPr/>
        </p:nvSpPr>
        <p:spPr>
          <a:xfrm>
            <a:off x="1846379" y="5129674"/>
            <a:ext cx="1684905" cy="42454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462" dirty="0">
                <a:latin typeface="Bookman Old Style" charset="0"/>
                <a:ea typeface="Bookman Old Style" charset="0"/>
                <a:cs typeface="Bookman Old Style" charset="0"/>
              </a:rPr>
              <a:t>casinha</a:t>
            </a:r>
          </a:p>
        </p:txBody>
      </p:sp>
      <p:sp>
        <p:nvSpPr>
          <p:cNvPr id="18" name="Retângulo Arredondado 17"/>
          <p:cNvSpPr/>
          <p:nvPr/>
        </p:nvSpPr>
        <p:spPr>
          <a:xfrm>
            <a:off x="3834181" y="4705130"/>
            <a:ext cx="1512432" cy="42454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462" dirty="0">
                <a:latin typeface="Bookman Old Style" charset="0"/>
                <a:ea typeface="Bookman Old Style" charset="0"/>
                <a:cs typeface="Bookman Old Style" charset="0"/>
              </a:rPr>
              <a:t>casa</a:t>
            </a:r>
          </a:p>
        </p:txBody>
      </p:sp>
      <p:sp>
        <p:nvSpPr>
          <p:cNvPr id="19" name="Retângulo Arredondado 18"/>
          <p:cNvSpPr/>
          <p:nvPr/>
        </p:nvSpPr>
        <p:spPr>
          <a:xfrm>
            <a:off x="5869714" y="5129674"/>
            <a:ext cx="1926217" cy="42454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462" dirty="0">
                <a:latin typeface="Bookman Old Style" charset="0"/>
                <a:ea typeface="Bookman Old Style" charset="0"/>
                <a:cs typeface="Bookman Old Style" charset="0"/>
              </a:rPr>
              <a:t>casarão</a:t>
            </a:r>
          </a:p>
        </p:txBody>
      </p:sp>
      <p:pic>
        <p:nvPicPr>
          <p:cNvPr id="16" name="Google Shape;314;p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53872" y="2495219"/>
            <a:ext cx="775649" cy="7196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314;p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20632" y="2232602"/>
            <a:ext cx="1495077" cy="1186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314;p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624994" y="1835073"/>
            <a:ext cx="2377829" cy="21899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31556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7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Arredondado 3"/>
          <p:cNvSpPr/>
          <p:nvPr/>
        </p:nvSpPr>
        <p:spPr>
          <a:xfrm>
            <a:off x="3736921" y="2123817"/>
            <a:ext cx="1462500" cy="14625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10" name="Retângulo Arredondado 9"/>
          <p:cNvSpPr/>
          <p:nvPr/>
        </p:nvSpPr>
        <p:spPr>
          <a:xfrm>
            <a:off x="2396018" y="2416317"/>
            <a:ext cx="877500" cy="87750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11" name="Retângulo Arredondado 10"/>
          <p:cNvSpPr/>
          <p:nvPr/>
        </p:nvSpPr>
        <p:spPr>
          <a:xfrm>
            <a:off x="5662823" y="1685067"/>
            <a:ext cx="2340000" cy="2340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5" name="Seta em U 4"/>
          <p:cNvSpPr/>
          <p:nvPr/>
        </p:nvSpPr>
        <p:spPr>
          <a:xfrm rot="10800000">
            <a:off x="2688831" y="3694333"/>
            <a:ext cx="1831780" cy="769484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>
              <a:solidFill>
                <a:schemeClr val="tx1"/>
              </a:solidFill>
            </a:endParaRPr>
          </a:p>
        </p:txBody>
      </p:sp>
      <p:sp>
        <p:nvSpPr>
          <p:cNvPr id="13" name="Seta em U 12"/>
          <p:cNvSpPr/>
          <p:nvPr/>
        </p:nvSpPr>
        <p:spPr>
          <a:xfrm>
            <a:off x="4520612" y="999041"/>
            <a:ext cx="2506518" cy="769484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>
              <a:solidFill>
                <a:schemeClr val="tx1"/>
              </a:solidFill>
            </a:endParaRPr>
          </a:p>
        </p:txBody>
      </p:sp>
      <p:sp>
        <p:nvSpPr>
          <p:cNvPr id="17" name="Retângulo Arredondado 16"/>
          <p:cNvSpPr/>
          <p:nvPr/>
        </p:nvSpPr>
        <p:spPr>
          <a:xfrm>
            <a:off x="1846379" y="5129673"/>
            <a:ext cx="1684905" cy="42454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462" dirty="0">
                <a:latin typeface="Bookman Old Style" charset="0"/>
                <a:ea typeface="Bookman Old Style" charset="0"/>
                <a:cs typeface="Bookman Old Style" charset="0"/>
              </a:rPr>
              <a:t>cadeirinha</a:t>
            </a:r>
          </a:p>
        </p:txBody>
      </p:sp>
      <p:sp>
        <p:nvSpPr>
          <p:cNvPr id="18" name="Retângulo Arredondado 17"/>
          <p:cNvSpPr/>
          <p:nvPr/>
        </p:nvSpPr>
        <p:spPr>
          <a:xfrm>
            <a:off x="3834181" y="4705129"/>
            <a:ext cx="1512432" cy="42454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462" dirty="0">
                <a:latin typeface="Bookman Old Style" charset="0"/>
                <a:ea typeface="Bookman Old Style" charset="0"/>
                <a:cs typeface="Bookman Old Style" charset="0"/>
              </a:rPr>
              <a:t>cadeira</a:t>
            </a:r>
          </a:p>
        </p:txBody>
      </p:sp>
      <p:sp>
        <p:nvSpPr>
          <p:cNvPr id="19" name="Retângulo Arredondado 18"/>
          <p:cNvSpPr/>
          <p:nvPr/>
        </p:nvSpPr>
        <p:spPr>
          <a:xfrm>
            <a:off x="5869714" y="5129673"/>
            <a:ext cx="1926217" cy="42454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462" dirty="0">
                <a:latin typeface="Bookman Old Style" charset="0"/>
                <a:ea typeface="Bookman Old Style" charset="0"/>
                <a:cs typeface="Bookman Old Style" charset="0"/>
              </a:rPr>
              <a:t>cadeirão</a:t>
            </a:r>
          </a:p>
        </p:txBody>
      </p:sp>
      <p:pic>
        <p:nvPicPr>
          <p:cNvPr id="15" name="Google Shape;356;p4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39902" y="1911243"/>
            <a:ext cx="1580098" cy="19237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356;p4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96402" y="2274939"/>
            <a:ext cx="898327" cy="11780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356;p4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630567" y="2552109"/>
            <a:ext cx="453291" cy="6393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27348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7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1202872" y="2738098"/>
            <a:ext cx="7500258" cy="1316250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5721" tIns="27861" rIns="55721" bIns="2786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pt-PT" sz="4022" b="1" dirty="0">
                <a:latin typeface="Calibri" charset="0"/>
                <a:ea typeface="Calibri" charset="0"/>
                <a:cs typeface="Calibri" charset="0"/>
              </a:rPr>
              <a:t>I </a:t>
            </a:r>
            <a:r>
              <a:rPr lang="mr-IN" sz="4022" b="1" dirty="0">
                <a:latin typeface="Calibri" charset="0"/>
                <a:ea typeface="Calibri" charset="0"/>
                <a:cs typeface="Calibri" charset="0"/>
              </a:rPr>
              <a:t>–</a:t>
            </a:r>
            <a:r>
              <a:rPr lang="pt-PT" sz="4022" b="1" dirty="0">
                <a:latin typeface="Calibri" charset="0"/>
                <a:ea typeface="Calibri" charset="0"/>
                <a:cs typeface="Calibri" charset="0"/>
              </a:rPr>
              <a:t> Oficina de Leitura</a:t>
            </a:r>
            <a:endParaRPr lang="pt-PT" sz="854" b="1" dirty="0"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5283" y="4341219"/>
            <a:ext cx="2175436" cy="2175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949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Arredondado 3"/>
          <p:cNvSpPr/>
          <p:nvPr/>
        </p:nvSpPr>
        <p:spPr>
          <a:xfrm>
            <a:off x="3736921" y="2123817"/>
            <a:ext cx="1462500" cy="14625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10" name="Retângulo Arredondado 9"/>
          <p:cNvSpPr/>
          <p:nvPr/>
        </p:nvSpPr>
        <p:spPr>
          <a:xfrm>
            <a:off x="2396018" y="2416317"/>
            <a:ext cx="877500" cy="87750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11" name="Retângulo Arredondado 10"/>
          <p:cNvSpPr/>
          <p:nvPr/>
        </p:nvSpPr>
        <p:spPr>
          <a:xfrm>
            <a:off x="5662823" y="1685067"/>
            <a:ext cx="2340000" cy="2340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5" name="Seta em U 4"/>
          <p:cNvSpPr/>
          <p:nvPr/>
        </p:nvSpPr>
        <p:spPr>
          <a:xfrm rot="10800000">
            <a:off x="2688831" y="3694333"/>
            <a:ext cx="1831780" cy="769484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>
              <a:solidFill>
                <a:schemeClr val="tx1"/>
              </a:solidFill>
            </a:endParaRPr>
          </a:p>
        </p:txBody>
      </p:sp>
      <p:sp>
        <p:nvSpPr>
          <p:cNvPr id="13" name="Seta em U 12"/>
          <p:cNvSpPr/>
          <p:nvPr/>
        </p:nvSpPr>
        <p:spPr>
          <a:xfrm>
            <a:off x="4520612" y="999041"/>
            <a:ext cx="2506518" cy="769484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>
              <a:solidFill>
                <a:schemeClr val="tx1"/>
              </a:solidFill>
            </a:endParaRPr>
          </a:p>
        </p:txBody>
      </p:sp>
      <p:sp>
        <p:nvSpPr>
          <p:cNvPr id="17" name="Retângulo Arredondado 16"/>
          <p:cNvSpPr/>
          <p:nvPr/>
        </p:nvSpPr>
        <p:spPr>
          <a:xfrm>
            <a:off x="1846379" y="5129673"/>
            <a:ext cx="1684905" cy="42454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462" dirty="0">
                <a:latin typeface="Bookman Old Style" charset="0"/>
                <a:ea typeface="Bookman Old Style" charset="0"/>
                <a:cs typeface="Bookman Old Style" charset="0"/>
              </a:rPr>
              <a:t>garrafinha</a:t>
            </a:r>
          </a:p>
        </p:txBody>
      </p:sp>
      <p:sp>
        <p:nvSpPr>
          <p:cNvPr id="18" name="Retângulo Arredondado 17"/>
          <p:cNvSpPr/>
          <p:nvPr/>
        </p:nvSpPr>
        <p:spPr>
          <a:xfrm>
            <a:off x="3834181" y="4705129"/>
            <a:ext cx="1512432" cy="42454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462" dirty="0">
                <a:latin typeface="Bookman Old Style" charset="0"/>
                <a:ea typeface="Bookman Old Style" charset="0"/>
                <a:cs typeface="Bookman Old Style" charset="0"/>
              </a:rPr>
              <a:t>garrafa</a:t>
            </a:r>
          </a:p>
        </p:txBody>
      </p:sp>
      <p:sp>
        <p:nvSpPr>
          <p:cNvPr id="19" name="Retângulo Arredondado 18"/>
          <p:cNvSpPr/>
          <p:nvPr/>
        </p:nvSpPr>
        <p:spPr>
          <a:xfrm>
            <a:off x="5869714" y="5129673"/>
            <a:ext cx="1926217" cy="42454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462" dirty="0">
                <a:latin typeface="Bookman Old Style" charset="0"/>
                <a:ea typeface="Bookman Old Style" charset="0"/>
                <a:cs typeface="Bookman Old Style" charset="0"/>
              </a:rPr>
              <a:t>Garrafão</a:t>
            </a:r>
          </a:p>
        </p:txBody>
      </p:sp>
      <p:pic>
        <p:nvPicPr>
          <p:cNvPr id="14" name="Google Shape;320;p4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688830" y="2579801"/>
            <a:ext cx="522282" cy="6095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320;p4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42742" y="2244912"/>
            <a:ext cx="1403871" cy="1284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320;p4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965079" y="1900518"/>
            <a:ext cx="2037744" cy="19704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41535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7" grpId="0" animBg="1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Arredondado 3"/>
          <p:cNvSpPr/>
          <p:nvPr/>
        </p:nvSpPr>
        <p:spPr>
          <a:xfrm>
            <a:off x="3736921" y="2123817"/>
            <a:ext cx="1462500" cy="14625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10" name="Retângulo Arredondado 9"/>
          <p:cNvSpPr/>
          <p:nvPr/>
        </p:nvSpPr>
        <p:spPr>
          <a:xfrm>
            <a:off x="2396018" y="2416317"/>
            <a:ext cx="877500" cy="87750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11" name="Retângulo Arredondado 10"/>
          <p:cNvSpPr/>
          <p:nvPr/>
        </p:nvSpPr>
        <p:spPr>
          <a:xfrm>
            <a:off x="5662823" y="1685067"/>
            <a:ext cx="2340000" cy="2340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5" name="Seta em U 4"/>
          <p:cNvSpPr/>
          <p:nvPr/>
        </p:nvSpPr>
        <p:spPr>
          <a:xfrm rot="10800000">
            <a:off x="2688831" y="3694333"/>
            <a:ext cx="1831780" cy="769484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>
              <a:solidFill>
                <a:schemeClr val="tx1"/>
              </a:solidFill>
            </a:endParaRPr>
          </a:p>
        </p:txBody>
      </p:sp>
      <p:sp>
        <p:nvSpPr>
          <p:cNvPr id="13" name="Seta em U 12"/>
          <p:cNvSpPr/>
          <p:nvPr/>
        </p:nvSpPr>
        <p:spPr>
          <a:xfrm>
            <a:off x="4520612" y="999041"/>
            <a:ext cx="2506518" cy="769484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>
              <a:solidFill>
                <a:schemeClr val="tx1"/>
              </a:solidFill>
            </a:endParaRPr>
          </a:p>
        </p:txBody>
      </p:sp>
      <p:sp>
        <p:nvSpPr>
          <p:cNvPr id="17" name="Retângulo Arredondado 16"/>
          <p:cNvSpPr/>
          <p:nvPr/>
        </p:nvSpPr>
        <p:spPr>
          <a:xfrm>
            <a:off x="1846379" y="5129673"/>
            <a:ext cx="1684905" cy="42454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462" dirty="0">
                <a:latin typeface="Bookman Old Style" charset="0"/>
                <a:ea typeface="Bookman Old Style" charset="0"/>
                <a:cs typeface="Bookman Old Style" charset="0"/>
              </a:rPr>
              <a:t>patinho</a:t>
            </a:r>
          </a:p>
        </p:txBody>
      </p:sp>
      <p:sp>
        <p:nvSpPr>
          <p:cNvPr id="18" name="Retângulo Arredondado 17"/>
          <p:cNvSpPr/>
          <p:nvPr/>
        </p:nvSpPr>
        <p:spPr>
          <a:xfrm>
            <a:off x="3834181" y="4705129"/>
            <a:ext cx="1512432" cy="42454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462" dirty="0">
                <a:latin typeface="Bookman Old Style" charset="0"/>
                <a:ea typeface="Bookman Old Style" charset="0"/>
                <a:cs typeface="Bookman Old Style" charset="0"/>
              </a:rPr>
              <a:t>pato</a:t>
            </a:r>
          </a:p>
        </p:txBody>
      </p:sp>
      <p:sp>
        <p:nvSpPr>
          <p:cNvPr id="19" name="Retângulo Arredondado 18"/>
          <p:cNvSpPr/>
          <p:nvPr/>
        </p:nvSpPr>
        <p:spPr>
          <a:xfrm>
            <a:off x="5869714" y="5129673"/>
            <a:ext cx="1926217" cy="42454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462" dirty="0">
                <a:latin typeface="Bookman Old Style" charset="0"/>
                <a:ea typeface="Bookman Old Style" charset="0"/>
                <a:cs typeface="Bookman Old Style" charset="0"/>
              </a:rPr>
              <a:t>patão</a:t>
            </a:r>
          </a:p>
        </p:txBody>
      </p:sp>
      <p:pic>
        <p:nvPicPr>
          <p:cNvPr id="15" name="Google Shape;338;p4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780068" y="1904286"/>
            <a:ext cx="2133109" cy="18438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338;p4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45513" y="2369494"/>
            <a:ext cx="1150195" cy="10356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338;p4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97267" y="2602170"/>
            <a:ext cx="475002" cy="50579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86346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7" grpId="0" animBg="1"/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Arredondado 3"/>
          <p:cNvSpPr/>
          <p:nvPr/>
        </p:nvSpPr>
        <p:spPr>
          <a:xfrm>
            <a:off x="3736921" y="2123817"/>
            <a:ext cx="1462500" cy="14625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10" name="Retângulo Arredondado 9"/>
          <p:cNvSpPr/>
          <p:nvPr/>
        </p:nvSpPr>
        <p:spPr>
          <a:xfrm>
            <a:off x="2396018" y="2416317"/>
            <a:ext cx="877500" cy="87750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11" name="Retângulo Arredondado 10"/>
          <p:cNvSpPr/>
          <p:nvPr/>
        </p:nvSpPr>
        <p:spPr>
          <a:xfrm>
            <a:off x="5662823" y="1685067"/>
            <a:ext cx="2340000" cy="2340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5" name="Seta em U 4"/>
          <p:cNvSpPr/>
          <p:nvPr/>
        </p:nvSpPr>
        <p:spPr>
          <a:xfrm rot="10800000">
            <a:off x="2688831" y="3694333"/>
            <a:ext cx="1831780" cy="769484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>
              <a:solidFill>
                <a:schemeClr val="tx1"/>
              </a:solidFill>
            </a:endParaRPr>
          </a:p>
        </p:txBody>
      </p:sp>
      <p:sp>
        <p:nvSpPr>
          <p:cNvPr id="13" name="Seta em U 12"/>
          <p:cNvSpPr/>
          <p:nvPr/>
        </p:nvSpPr>
        <p:spPr>
          <a:xfrm>
            <a:off x="4520612" y="999041"/>
            <a:ext cx="2506518" cy="769484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>
              <a:solidFill>
                <a:schemeClr val="tx1"/>
              </a:solidFill>
            </a:endParaRPr>
          </a:p>
        </p:txBody>
      </p:sp>
      <p:sp>
        <p:nvSpPr>
          <p:cNvPr id="17" name="Retângulo Arredondado 16"/>
          <p:cNvSpPr/>
          <p:nvPr/>
        </p:nvSpPr>
        <p:spPr>
          <a:xfrm>
            <a:off x="1846379" y="5129673"/>
            <a:ext cx="1684905" cy="42454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462" dirty="0">
                <a:latin typeface="Bookman Old Style" charset="0"/>
                <a:ea typeface="Bookman Old Style" charset="0"/>
                <a:cs typeface="Bookman Old Style" charset="0"/>
              </a:rPr>
              <a:t>panelinha</a:t>
            </a:r>
          </a:p>
        </p:txBody>
      </p:sp>
      <p:sp>
        <p:nvSpPr>
          <p:cNvPr id="18" name="Retângulo Arredondado 17"/>
          <p:cNvSpPr/>
          <p:nvPr/>
        </p:nvSpPr>
        <p:spPr>
          <a:xfrm>
            <a:off x="3834181" y="4705129"/>
            <a:ext cx="1512432" cy="42454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462" dirty="0">
                <a:latin typeface="Bookman Old Style" charset="0"/>
                <a:ea typeface="Bookman Old Style" charset="0"/>
                <a:cs typeface="Bookman Old Style" charset="0"/>
              </a:rPr>
              <a:t>panela</a:t>
            </a:r>
          </a:p>
        </p:txBody>
      </p:sp>
      <p:sp>
        <p:nvSpPr>
          <p:cNvPr id="19" name="Retângulo Arredondado 18"/>
          <p:cNvSpPr/>
          <p:nvPr/>
        </p:nvSpPr>
        <p:spPr>
          <a:xfrm>
            <a:off x="5869714" y="5129673"/>
            <a:ext cx="1926217" cy="42454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462" dirty="0" err="1">
                <a:latin typeface="Bookman Old Style" charset="0"/>
                <a:ea typeface="Bookman Old Style" charset="0"/>
                <a:cs typeface="Bookman Old Style" charset="0"/>
              </a:rPr>
              <a:t>panelão</a:t>
            </a:r>
            <a:endParaRPr lang="pt-PT" sz="1462" dirty="0"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pic>
        <p:nvPicPr>
          <p:cNvPr id="14" name="Google Shape;380;p5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800227" y="1768526"/>
            <a:ext cx="2369114" cy="22565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380;p5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34181" y="2460114"/>
            <a:ext cx="1365240" cy="9727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380;p5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55681" y="2707341"/>
            <a:ext cx="835766" cy="5155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19037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7" grpId="0" animBg="1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Arredondado 3"/>
          <p:cNvSpPr/>
          <p:nvPr/>
        </p:nvSpPr>
        <p:spPr>
          <a:xfrm>
            <a:off x="3736921" y="2123817"/>
            <a:ext cx="1462500" cy="14625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10" name="Retângulo Arredondado 9"/>
          <p:cNvSpPr/>
          <p:nvPr/>
        </p:nvSpPr>
        <p:spPr>
          <a:xfrm>
            <a:off x="2396018" y="2416317"/>
            <a:ext cx="877500" cy="87750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11" name="Retângulo Arredondado 10"/>
          <p:cNvSpPr/>
          <p:nvPr/>
        </p:nvSpPr>
        <p:spPr>
          <a:xfrm>
            <a:off x="5662823" y="1685067"/>
            <a:ext cx="2340000" cy="2340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5" name="Seta em U 4"/>
          <p:cNvSpPr/>
          <p:nvPr/>
        </p:nvSpPr>
        <p:spPr>
          <a:xfrm rot="10800000">
            <a:off x="2688831" y="3694333"/>
            <a:ext cx="1831780" cy="769484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>
              <a:solidFill>
                <a:schemeClr val="tx1"/>
              </a:solidFill>
            </a:endParaRPr>
          </a:p>
        </p:txBody>
      </p:sp>
      <p:sp>
        <p:nvSpPr>
          <p:cNvPr id="13" name="Seta em U 12"/>
          <p:cNvSpPr/>
          <p:nvPr/>
        </p:nvSpPr>
        <p:spPr>
          <a:xfrm>
            <a:off x="4520612" y="999041"/>
            <a:ext cx="2506518" cy="769484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>
              <a:solidFill>
                <a:schemeClr val="tx1"/>
              </a:solidFill>
            </a:endParaRPr>
          </a:p>
        </p:txBody>
      </p:sp>
      <p:sp>
        <p:nvSpPr>
          <p:cNvPr id="17" name="Retângulo Arredondado 16"/>
          <p:cNvSpPr/>
          <p:nvPr/>
        </p:nvSpPr>
        <p:spPr>
          <a:xfrm>
            <a:off x="1846379" y="5129673"/>
            <a:ext cx="1684905" cy="42454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462" dirty="0">
                <a:latin typeface="Bookman Old Style" charset="0"/>
                <a:ea typeface="Bookman Old Style" charset="0"/>
                <a:cs typeface="Bookman Old Style" charset="0"/>
              </a:rPr>
              <a:t>janelinha</a:t>
            </a:r>
          </a:p>
        </p:txBody>
      </p:sp>
      <p:sp>
        <p:nvSpPr>
          <p:cNvPr id="18" name="Retângulo Arredondado 17"/>
          <p:cNvSpPr/>
          <p:nvPr/>
        </p:nvSpPr>
        <p:spPr>
          <a:xfrm>
            <a:off x="3834181" y="4705129"/>
            <a:ext cx="1512432" cy="42454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462" dirty="0">
                <a:latin typeface="Bookman Old Style" charset="0"/>
                <a:ea typeface="Bookman Old Style" charset="0"/>
                <a:cs typeface="Bookman Old Style" charset="0"/>
              </a:rPr>
              <a:t>janela</a:t>
            </a:r>
          </a:p>
        </p:txBody>
      </p:sp>
      <p:sp>
        <p:nvSpPr>
          <p:cNvPr id="19" name="Retângulo Arredondado 18"/>
          <p:cNvSpPr/>
          <p:nvPr/>
        </p:nvSpPr>
        <p:spPr>
          <a:xfrm>
            <a:off x="5869714" y="5129673"/>
            <a:ext cx="1926217" cy="42454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462" dirty="0">
                <a:latin typeface="Bookman Old Style" charset="0"/>
                <a:ea typeface="Bookman Old Style" charset="0"/>
                <a:cs typeface="Bookman Old Style" charset="0"/>
              </a:rPr>
              <a:t>janelão</a:t>
            </a:r>
          </a:p>
        </p:txBody>
      </p:sp>
      <p:pic>
        <p:nvPicPr>
          <p:cNvPr id="15" name="Google Shape;350;p4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809729" y="1910442"/>
            <a:ext cx="2022060" cy="18739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350;p4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793867" y="2241396"/>
            <a:ext cx="1351767" cy="12116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350;p4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81939" y="2522934"/>
            <a:ext cx="755722" cy="65057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75252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7" grpId="0" animBg="1"/>
      <p:bldP spid="1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Arredondado 3"/>
          <p:cNvSpPr/>
          <p:nvPr/>
        </p:nvSpPr>
        <p:spPr>
          <a:xfrm>
            <a:off x="3736921" y="2123817"/>
            <a:ext cx="1462500" cy="14625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10" name="Retângulo Arredondado 9"/>
          <p:cNvSpPr/>
          <p:nvPr/>
        </p:nvSpPr>
        <p:spPr>
          <a:xfrm>
            <a:off x="2396018" y="2416317"/>
            <a:ext cx="877500" cy="87750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11" name="Retângulo Arredondado 10"/>
          <p:cNvSpPr/>
          <p:nvPr/>
        </p:nvSpPr>
        <p:spPr>
          <a:xfrm>
            <a:off x="5662823" y="1685067"/>
            <a:ext cx="2340000" cy="2340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5" name="Seta em U 4"/>
          <p:cNvSpPr/>
          <p:nvPr/>
        </p:nvSpPr>
        <p:spPr>
          <a:xfrm rot="10800000">
            <a:off x="2688831" y="3694333"/>
            <a:ext cx="1831780" cy="769484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>
              <a:solidFill>
                <a:schemeClr val="tx1"/>
              </a:solidFill>
            </a:endParaRPr>
          </a:p>
        </p:txBody>
      </p:sp>
      <p:sp>
        <p:nvSpPr>
          <p:cNvPr id="13" name="Seta em U 12"/>
          <p:cNvSpPr/>
          <p:nvPr/>
        </p:nvSpPr>
        <p:spPr>
          <a:xfrm>
            <a:off x="4520612" y="999041"/>
            <a:ext cx="2506518" cy="769484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>
              <a:solidFill>
                <a:schemeClr val="tx1"/>
              </a:solidFill>
            </a:endParaRPr>
          </a:p>
        </p:txBody>
      </p:sp>
      <p:sp>
        <p:nvSpPr>
          <p:cNvPr id="17" name="Retângulo Arredondado 16"/>
          <p:cNvSpPr/>
          <p:nvPr/>
        </p:nvSpPr>
        <p:spPr>
          <a:xfrm>
            <a:off x="1846379" y="5129673"/>
            <a:ext cx="1684905" cy="42454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462" dirty="0">
                <a:latin typeface="Bookman Old Style" charset="0"/>
                <a:ea typeface="Bookman Old Style" charset="0"/>
                <a:cs typeface="Bookman Old Style" charset="0"/>
              </a:rPr>
              <a:t>gatinho</a:t>
            </a:r>
          </a:p>
        </p:txBody>
      </p:sp>
      <p:sp>
        <p:nvSpPr>
          <p:cNvPr id="18" name="Retângulo Arredondado 17"/>
          <p:cNvSpPr/>
          <p:nvPr/>
        </p:nvSpPr>
        <p:spPr>
          <a:xfrm>
            <a:off x="3834181" y="4705129"/>
            <a:ext cx="1512432" cy="42454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462" dirty="0">
                <a:latin typeface="Bookman Old Style" charset="0"/>
                <a:ea typeface="Bookman Old Style" charset="0"/>
                <a:cs typeface="Bookman Old Style" charset="0"/>
              </a:rPr>
              <a:t>gato</a:t>
            </a:r>
          </a:p>
        </p:txBody>
      </p:sp>
      <p:sp>
        <p:nvSpPr>
          <p:cNvPr id="19" name="Retângulo Arredondado 18"/>
          <p:cNvSpPr/>
          <p:nvPr/>
        </p:nvSpPr>
        <p:spPr>
          <a:xfrm>
            <a:off x="5869714" y="5129673"/>
            <a:ext cx="1926217" cy="42454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462" dirty="0">
                <a:latin typeface="Bookman Old Style" charset="0"/>
                <a:ea typeface="Bookman Old Style" charset="0"/>
                <a:cs typeface="Bookman Old Style" charset="0"/>
              </a:rPr>
              <a:t>gatão</a:t>
            </a:r>
          </a:p>
        </p:txBody>
      </p:sp>
      <p:pic>
        <p:nvPicPr>
          <p:cNvPr id="14" name="Google Shape;326;p4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63253" y="2621096"/>
            <a:ext cx="543030" cy="5289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326;p4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14875" y="2320219"/>
            <a:ext cx="1051571" cy="11328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326;p4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837141" y="1845980"/>
            <a:ext cx="1958789" cy="208944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85638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7" grpId="0" animBg="1"/>
      <p:bldP spid="1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Arredondado 3"/>
          <p:cNvSpPr/>
          <p:nvPr/>
        </p:nvSpPr>
        <p:spPr>
          <a:xfrm>
            <a:off x="3736921" y="2123817"/>
            <a:ext cx="1462500" cy="14625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10" name="Retângulo Arredondado 9"/>
          <p:cNvSpPr/>
          <p:nvPr/>
        </p:nvSpPr>
        <p:spPr>
          <a:xfrm>
            <a:off x="2396018" y="2416317"/>
            <a:ext cx="877500" cy="87750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11" name="Retângulo Arredondado 10"/>
          <p:cNvSpPr/>
          <p:nvPr/>
        </p:nvSpPr>
        <p:spPr>
          <a:xfrm>
            <a:off x="5662823" y="1685067"/>
            <a:ext cx="2340000" cy="2340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5" name="Seta em U 4"/>
          <p:cNvSpPr/>
          <p:nvPr/>
        </p:nvSpPr>
        <p:spPr>
          <a:xfrm rot="10800000">
            <a:off x="2688831" y="3694333"/>
            <a:ext cx="1831780" cy="769484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>
              <a:solidFill>
                <a:schemeClr val="tx1"/>
              </a:solidFill>
            </a:endParaRPr>
          </a:p>
        </p:txBody>
      </p:sp>
      <p:sp>
        <p:nvSpPr>
          <p:cNvPr id="13" name="Seta em U 12"/>
          <p:cNvSpPr/>
          <p:nvPr/>
        </p:nvSpPr>
        <p:spPr>
          <a:xfrm>
            <a:off x="4520612" y="999041"/>
            <a:ext cx="2506518" cy="769484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>
              <a:solidFill>
                <a:schemeClr val="tx1"/>
              </a:solidFill>
            </a:endParaRPr>
          </a:p>
        </p:txBody>
      </p:sp>
      <p:sp>
        <p:nvSpPr>
          <p:cNvPr id="17" name="Retângulo Arredondado 16"/>
          <p:cNvSpPr/>
          <p:nvPr/>
        </p:nvSpPr>
        <p:spPr>
          <a:xfrm>
            <a:off x="1846379" y="5129673"/>
            <a:ext cx="1684905" cy="42454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462" dirty="0">
                <a:latin typeface="Bookman Old Style" charset="0"/>
                <a:ea typeface="Bookman Old Style" charset="0"/>
                <a:cs typeface="Bookman Old Style" charset="0"/>
              </a:rPr>
              <a:t>portinha</a:t>
            </a:r>
          </a:p>
        </p:txBody>
      </p:sp>
      <p:sp>
        <p:nvSpPr>
          <p:cNvPr id="18" name="Retângulo Arredondado 17"/>
          <p:cNvSpPr/>
          <p:nvPr/>
        </p:nvSpPr>
        <p:spPr>
          <a:xfrm>
            <a:off x="3834181" y="4705129"/>
            <a:ext cx="1512432" cy="42454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462" dirty="0">
                <a:latin typeface="Bookman Old Style" charset="0"/>
                <a:ea typeface="Bookman Old Style" charset="0"/>
                <a:cs typeface="Bookman Old Style" charset="0"/>
              </a:rPr>
              <a:t>porta</a:t>
            </a:r>
          </a:p>
        </p:txBody>
      </p:sp>
      <p:sp>
        <p:nvSpPr>
          <p:cNvPr id="19" name="Retângulo Arredondado 18"/>
          <p:cNvSpPr/>
          <p:nvPr/>
        </p:nvSpPr>
        <p:spPr>
          <a:xfrm>
            <a:off x="5869714" y="5129673"/>
            <a:ext cx="1926217" cy="42454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462" dirty="0">
                <a:latin typeface="Bookman Old Style" charset="0"/>
                <a:ea typeface="Bookman Old Style" charset="0"/>
                <a:cs typeface="Bookman Old Style" charset="0"/>
              </a:rPr>
              <a:t>portão</a:t>
            </a:r>
          </a:p>
        </p:txBody>
      </p:sp>
      <p:pic>
        <p:nvPicPr>
          <p:cNvPr id="14" name="Google Shape;374;p5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935476" y="1786454"/>
            <a:ext cx="1806667" cy="20683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374;p5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97109" y="2288092"/>
            <a:ext cx="1087268" cy="11649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374;p5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67114" y="2493546"/>
            <a:ext cx="588461" cy="7644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5168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7" grpId="0" animBg="1"/>
      <p:bldP spid="1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Arredondado 3"/>
          <p:cNvSpPr/>
          <p:nvPr/>
        </p:nvSpPr>
        <p:spPr>
          <a:xfrm>
            <a:off x="3736921" y="2123817"/>
            <a:ext cx="1462500" cy="14625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10" name="Retângulo Arredondado 9"/>
          <p:cNvSpPr/>
          <p:nvPr/>
        </p:nvSpPr>
        <p:spPr>
          <a:xfrm>
            <a:off x="2396018" y="2416317"/>
            <a:ext cx="877500" cy="87750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11" name="Retângulo Arredondado 10"/>
          <p:cNvSpPr/>
          <p:nvPr/>
        </p:nvSpPr>
        <p:spPr>
          <a:xfrm>
            <a:off x="5662823" y="1685067"/>
            <a:ext cx="2340000" cy="2340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5" name="Seta em U 4"/>
          <p:cNvSpPr/>
          <p:nvPr/>
        </p:nvSpPr>
        <p:spPr>
          <a:xfrm rot="10800000">
            <a:off x="2688831" y="3694333"/>
            <a:ext cx="1831780" cy="769484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>
              <a:solidFill>
                <a:schemeClr val="tx1"/>
              </a:solidFill>
            </a:endParaRPr>
          </a:p>
        </p:txBody>
      </p:sp>
      <p:sp>
        <p:nvSpPr>
          <p:cNvPr id="13" name="Seta em U 12"/>
          <p:cNvSpPr/>
          <p:nvPr/>
        </p:nvSpPr>
        <p:spPr>
          <a:xfrm>
            <a:off x="4520612" y="999041"/>
            <a:ext cx="2506518" cy="769484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>
              <a:solidFill>
                <a:schemeClr val="tx1"/>
              </a:solidFill>
            </a:endParaRPr>
          </a:p>
        </p:txBody>
      </p:sp>
      <p:sp>
        <p:nvSpPr>
          <p:cNvPr id="17" name="Retângulo Arredondado 16"/>
          <p:cNvSpPr/>
          <p:nvPr/>
        </p:nvSpPr>
        <p:spPr>
          <a:xfrm>
            <a:off x="1846379" y="5129673"/>
            <a:ext cx="1684905" cy="42454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462" dirty="0">
                <a:latin typeface="Bookman Old Style" charset="0"/>
                <a:ea typeface="Bookman Old Style" charset="0"/>
                <a:cs typeface="Bookman Old Style" charset="0"/>
              </a:rPr>
              <a:t>cãozinho</a:t>
            </a:r>
          </a:p>
        </p:txBody>
      </p:sp>
      <p:sp>
        <p:nvSpPr>
          <p:cNvPr id="18" name="Retângulo Arredondado 17"/>
          <p:cNvSpPr/>
          <p:nvPr/>
        </p:nvSpPr>
        <p:spPr>
          <a:xfrm>
            <a:off x="3834181" y="4705129"/>
            <a:ext cx="1512432" cy="42454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462" dirty="0">
                <a:latin typeface="Bookman Old Style" charset="0"/>
                <a:ea typeface="Bookman Old Style" charset="0"/>
                <a:cs typeface="Bookman Old Style" charset="0"/>
              </a:rPr>
              <a:t>cão</a:t>
            </a:r>
          </a:p>
        </p:txBody>
      </p:sp>
      <p:sp>
        <p:nvSpPr>
          <p:cNvPr id="19" name="Retângulo Arredondado 18"/>
          <p:cNvSpPr/>
          <p:nvPr/>
        </p:nvSpPr>
        <p:spPr>
          <a:xfrm>
            <a:off x="5869714" y="5129673"/>
            <a:ext cx="1926217" cy="42454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462" dirty="0">
                <a:latin typeface="Bookman Old Style" charset="0"/>
                <a:ea typeface="Bookman Old Style" charset="0"/>
                <a:cs typeface="Bookman Old Style" charset="0"/>
              </a:rPr>
              <a:t>cãozarrão</a:t>
            </a:r>
          </a:p>
        </p:txBody>
      </p:sp>
      <p:pic>
        <p:nvPicPr>
          <p:cNvPr id="14" name="Google Shape;368;p5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08526" y="2699728"/>
            <a:ext cx="652483" cy="4764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368;p5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42937" y="2416317"/>
            <a:ext cx="1195228" cy="10587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368;p5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752466" y="2052101"/>
            <a:ext cx="2133109" cy="169937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73028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7" grpId="0" animBg="1"/>
      <p:bldP spid="1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Arredondado 3"/>
          <p:cNvSpPr/>
          <p:nvPr/>
        </p:nvSpPr>
        <p:spPr>
          <a:xfrm>
            <a:off x="3736921" y="2123817"/>
            <a:ext cx="1462500" cy="14625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10" name="Retângulo Arredondado 9"/>
          <p:cNvSpPr/>
          <p:nvPr/>
        </p:nvSpPr>
        <p:spPr>
          <a:xfrm>
            <a:off x="2396018" y="2416317"/>
            <a:ext cx="877500" cy="87750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11" name="Retângulo Arredondado 10"/>
          <p:cNvSpPr/>
          <p:nvPr/>
        </p:nvSpPr>
        <p:spPr>
          <a:xfrm>
            <a:off x="5662823" y="1685067"/>
            <a:ext cx="2340000" cy="2340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5" name="Seta em U 4"/>
          <p:cNvSpPr/>
          <p:nvPr/>
        </p:nvSpPr>
        <p:spPr>
          <a:xfrm rot="10800000">
            <a:off x="2688831" y="3694333"/>
            <a:ext cx="1831780" cy="769484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>
              <a:solidFill>
                <a:schemeClr val="tx1"/>
              </a:solidFill>
            </a:endParaRPr>
          </a:p>
        </p:txBody>
      </p:sp>
      <p:sp>
        <p:nvSpPr>
          <p:cNvPr id="13" name="Seta em U 12"/>
          <p:cNvSpPr/>
          <p:nvPr/>
        </p:nvSpPr>
        <p:spPr>
          <a:xfrm>
            <a:off x="4520612" y="999041"/>
            <a:ext cx="2506518" cy="769484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>
              <a:solidFill>
                <a:schemeClr val="tx1"/>
              </a:solidFill>
            </a:endParaRPr>
          </a:p>
        </p:txBody>
      </p:sp>
      <p:sp>
        <p:nvSpPr>
          <p:cNvPr id="17" name="Retângulo Arredondado 16"/>
          <p:cNvSpPr/>
          <p:nvPr/>
        </p:nvSpPr>
        <p:spPr>
          <a:xfrm>
            <a:off x="1846379" y="5129673"/>
            <a:ext cx="1684905" cy="42454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462" dirty="0">
                <a:latin typeface="Bookman Old Style" charset="0"/>
                <a:ea typeface="Bookman Old Style" charset="0"/>
                <a:cs typeface="Bookman Old Style" charset="0"/>
              </a:rPr>
              <a:t>pezinho</a:t>
            </a:r>
          </a:p>
        </p:txBody>
      </p:sp>
      <p:sp>
        <p:nvSpPr>
          <p:cNvPr id="18" name="Retângulo Arredondado 17"/>
          <p:cNvSpPr/>
          <p:nvPr/>
        </p:nvSpPr>
        <p:spPr>
          <a:xfrm>
            <a:off x="3834181" y="4705129"/>
            <a:ext cx="1512432" cy="42454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462" dirty="0">
                <a:latin typeface="Bookman Old Style" charset="0"/>
                <a:ea typeface="Bookman Old Style" charset="0"/>
                <a:cs typeface="Bookman Old Style" charset="0"/>
              </a:rPr>
              <a:t>pé</a:t>
            </a:r>
          </a:p>
        </p:txBody>
      </p:sp>
      <p:sp>
        <p:nvSpPr>
          <p:cNvPr id="19" name="Retângulo Arredondado 18"/>
          <p:cNvSpPr/>
          <p:nvPr/>
        </p:nvSpPr>
        <p:spPr>
          <a:xfrm>
            <a:off x="5869714" y="5129673"/>
            <a:ext cx="1926217" cy="42454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462" dirty="0" err="1">
                <a:latin typeface="Bookman Old Style" charset="0"/>
                <a:ea typeface="Bookman Old Style" charset="0"/>
                <a:cs typeface="Bookman Old Style" charset="0"/>
              </a:rPr>
              <a:t>pezão</a:t>
            </a:r>
            <a:endParaRPr lang="pt-PT" sz="1462" dirty="0"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pic>
        <p:nvPicPr>
          <p:cNvPr id="14" name="Google Shape;386;p5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869714" y="2285616"/>
            <a:ext cx="1867615" cy="13007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386;p5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32983" y="2416317"/>
            <a:ext cx="1223112" cy="99940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386;p5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470568" y="2599765"/>
            <a:ext cx="767092" cy="57464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385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7" grpId="0" animBg="1"/>
      <p:bldP spid="1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Arredondado 3"/>
          <p:cNvSpPr/>
          <p:nvPr/>
        </p:nvSpPr>
        <p:spPr>
          <a:xfrm>
            <a:off x="3736921" y="2123817"/>
            <a:ext cx="1462500" cy="14625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10" name="Retângulo Arredondado 9"/>
          <p:cNvSpPr/>
          <p:nvPr/>
        </p:nvSpPr>
        <p:spPr>
          <a:xfrm>
            <a:off x="2396018" y="2416317"/>
            <a:ext cx="877500" cy="87750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11" name="Retângulo Arredondado 10"/>
          <p:cNvSpPr/>
          <p:nvPr/>
        </p:nvSpPr>
        <p:spPr>
          <a:xfrm>
            <a:off x="5662823" y="1685067"/>
            <a:ext cx="2340000" cy="2340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5" name="Seta em U 4"/>
          <p:cNvSpPr/>
          <p:nvPr/>
        </p:nvSpPr>
        <p:spPr>
          <a:xfrm rot="10800000">
            <a:off x="2688831" y="3694333"/>
            <a:ext cx="1831780" cy="769484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>
              <a:solidFill>
                <a:schemeClr val="tx1"/>
              </a:solidFill>
            </a:endParaRPr>
          </a:p>
        </p:txBody>
      </p:sp>
      <p:sp>
        <p:nvSpPr>
          <p:cNvPr id="13" name="Seta em U 12"/>
          <p:cNvSpPr/>
          <p:nvPr/>
        </p:nvSpPr>
        <p:spPr>
          <a:xfrm>
            <a:off x="4520612" y="999041"/>
            <a:ext cx="2506518" cy="769484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>
              <a:solidFill>
                <a:schemeClr val="tx1"/>
              </a:solidFill>
            </a:endParaRPr>
          </a:p>
        </p:txBody>
      </p:sp>
      <p:sp>
        <p:nvSpPr>
          <p:cNvPr id="17" name="Retângulo Arredondado 16"/>
          <p:cNvSpPr/>
          <p:nvPr/>
        </p:nvSpPr>
        <p:spPr>
          <a:xfrm>
            <a:off x="1846379" y="5129673"/>
            <a:ext cx="1684905" cy="42454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462" dirty="0">
                <a:latin typeface="Bookman Old Style" charset="0"/>
                <a:ea typeface="Bookman Old Style" charset="0"/>
                <a:cs typeface="Bookman Old Style" charset="0"/>
              </a:rPr>
              <a:t>rapazinho</a:t>
            </a:r>
          </a:p>
        </p:txBody>
      </p:sp>
      <p:sp>
        <p:nvSpPr>
          <p:cNvPr id="18" name="Retângulo Arredondado 17"/>
          <p:cNvSpPr/>
          <p:nvPr/>
        </p:nvSpPr>
        <p:spPr>
          <a:xfrm>
            <a:off x="3834181" y="4705129"/>
            <a:ext cx="1512432" cy="42454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462" dirty="0">
                <a:latin typeface="Bookman Old Style" charset="0"/>
                <a:ea typeface="Bookman Old Style" charset="0"/>
                <a:cs typeface="Bookman Old Style" charset="0"/>
              </a:rPr>
              <a:t>rapaz</a:t>
            </a:r>
          </a:p>
        </p:txBody>
      </p:sp>
      <p:sp>
        <p:nvSpPr>
          <p:cNvPr id="19" name="Retângulo Arredondado 18"/>
          <p:cNvSpPr/>
          <p:nvPr/>
        </p:nvSpPr>
        <p:spPr>
          <a:xfrm>
            <a:off x="5869714" y="5129673"/>
            <a:ext cx="1926217" cy="42454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462" dirty="0">
                <a:latin typeface="Bookman Old Style" charset="0"/>
                <a:ea typeface="Bookman Old Style" charset="0"/>
                <a:cs typeface="Bookman Old Style" charset="0"/>
              </a:rPr>
              <a:t>rapagão</a:t>
            </a:r>
          </a:p>
        </p:txBody>
      </p:sp>
      <p:pic>
        <p:nvPicPr>
          <p:cNvPr id="15" name="Google Shape;344;p4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32267" y="1778631"/>
            <a:ext cx="1601110" cy="21528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344;p4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62905" y="2201445"/>
            <a:ext cx="1210532" cy="12926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344;p4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11548" y="2483019"/>
            <a:ext cx="671741" cy="72948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5058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7" grpId="0" animBg="1"/>
      <p:bldP spid="1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Arredondado 3"/>
          <p:cNvSpPr/>
          <p:nvPr/>
        </p:nvSpPr>
        <p:spPr>
          <a:xfrm>
            <a:off x="3736921" y="2123817"/>
            <a:ext cx="1462500" cy="14625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10" name="Retângulo Arredondado 9"/>
          <p:cNvSpPr/>
          <p:nvPr/>
        </p:nvSpPr>
        <p:spPr>
          <a:xfrm>
            <a:off x="2396018" y="2416317"/>
            <a:ext cx="877500" cy="87750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11" name="Retângulo Arredondado 10"/>
          <p:cNvSpPr/>
          <p:nvPr/>
        </p:nvSpPr>
        <p:spPr>
          <a:xfrm>
            <a:off x="5662823" y="1685067"/>
            <a:ext cx="2340000" cy="2340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5" name="Seta em U 4"/>
          <p:cNvSpPr/>
          <p:nvPr/>
        </p:nvSpPr>
        <p:spPr>
          <a:xfrm rot="10800000">
            <a:off x="2688831" y="3694333"/>
            <a:ext cx="1831780" cy="769484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>
              <a:solidFill>
                <a:schemeClr val="tx1"/>
              </a:solidFill>
            </a:endParaRPr>
          </a:p>
        </p:txBody>
      </p:sp>
      <p:sp>
        <p:nvSpPr>
          <p:cNvPr id="13" name="Seta em U 12"/>
          <p:cNvSpPr/>
          <p:nvPr/>
        </p:nvSpPr>
        <p:spPr>
          <a:xfrm>
            <a:off x="4520612" y="999041"/>
            <a:ext cx="2506518" cy="769484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>
              <a:solidFill>
                <a:schemeClr val="tx1"/>
              </a:solidFill>
            </a:endParaRPr>
          </a:p>
        </p:txBody>
      </p:sp>
      <p:sp>
        <p:nvSpPr>
          <p:cNvPr id="17" name="Retângulo Arredondado 16"/>
          <p:cNvSpPr/>
          <p:nvPr/>
        </p:nvSpPr>
        <p:spPr>
          <a:xfrm>
            <a:off x="1846379" y="5129673"/>
            <a:ext cx="1684905" cy="42454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462" dirty="0">
                <a:latin typeface="Bookman Old Style" charset="0"/>
                <a:ea typeface="Bookman Old Style" charset="0"/>
                <a:cs typeface="Bookman Old Style" charset="0"/>
              </a:rPr>
              <a:t>cabecinha</a:t>
            </a:r>
          </a:p>
        </p:txBody>
      </p:sp>
      <p:sp>
        <p:nvSpPr>
          <p:cNvPr id="18" name="Retângulo Arredondado 17"/>
          <p:cNvSpPr/>
          <p:nvPr/>
        </p:nvSpPr>
        <p:spPr>
          <a:xfrm>
            <a:off x="3834181" y="4705129"/>
            <a:ext cx="1512432" cy="42454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462" dirty="0">
                <a:latin typeface="Bookman Old Style" charset="0"/>
                <a:ea typeface="Bookman Old Style" charset="0"/>
                <a:cs typeface="Bookman Old Style" charset="0"/>
              </a:rPr>
              <a:t>cabeça</a:t>
            </a:r>
          </a:p>
        </p:txBody>
      </p:sp>
      <p:sp>
        <p:nvSpPr>
          <p:cNvPr id="19" name="Retângulo Arredondado 18"/>
          <p:cNvSpPr/>
          <p:nvPr/>
        </p:nvSpPr>
        <p:spPr>
          <a:xfrm>
            <a:off x="5869714" y="5129673"/>
            <a:ext cx="1926217" cy="42454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462" dirty="0">
                <a:latin typeface="Bookman Old Style" charset="0"/>
                <a:ea typeface="Bookman Old Style" charset="0"/>
                <a:cs typeface="Bookman Old Style" charset="0"/>
              </a:rPr>
              <a:t>cabeçorra</a:t>
            </a:r>
          </a:p>
        </p:txBody>
      </p:sp>
      <p:pic>
        <p:nvPicPr>
          <p:cNvPr id="14" name="Google Shape;362;p5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932429" y="1820360"/>
            <a:ext cx="1800785" cy="21528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362;p5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66909" y="2241022"/>
            <a:ext cx="1042809" cy="129263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362;p5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86795" y="2485437"/>
            <a:ext cx="547685" cy="73925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57283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7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2009" y="243168"/>
            <a:ext cx="6118720" cy="6614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93419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Arredondado 3"/>
          <p:cNvSpPr/>
          <p:nvPr/>
        </p:nvSpPr>
        <p:spPr>
          <a:xfrm>
            <a:off x="3736921" y="2123817"/>
            <a:ext cx="1462500" cy="14625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10" name="Retângulo Arredondado 9"/>
          <p:cNvSpPr/>
          <p:nvPr/>
        </p:nvSpPr>
        <p:spPr>
          <a:xfrm>
            <a:off x="2396018" y="2416317"/>
            <a:ext cx="877500" cy="877500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11" name="Retângulo Arredondado 10"/>
          <p:cNvSpPr/>
          <p:nvPr/>
        </p:nvSpPr>
        <p:spPr>
          <a:xfrm>
            <a:off x="5662823" y="1685067"/>
            <a:ext cx="2340000" cy="2340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sp>
        <p:nvSpPr>
          <p:cNvPr id="5" name="Seta em U 4"/>
          <p:cNvSpPr/>
          <p:nvPr/>
        </p:nvSpPr>
        <p:spPr>
          <a:xfrm rot="10800000">
            <a:off x="2688831" y="3694333"/>
            <a:ext cx="1831780" cy="769484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>
              <a:solidFill>
                <a:schemeClr val="tx1"/>
              </a:solidFill>
            </a:endParaRPr>
          </a:p>
        </p:txBody>
      </p:sp>
      <p:sp>
        <p:nvSpPr>
          <p:cNvPr id="13" name="Seta em U 12"/>
          <p:cNvSpPr/>
          <p:nvPr/>
        </p:nvSpPr>
        <p:spPr>
          <a:xfrm>
            <a:off x="4520612" y="999041"/>
            <a:ext cx="2506518" cy="769484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>
              <a:solidFill>
                <a:schemeClr val="tx1"/>
              </a:solidFill>
            </a:endParaRPr>
          </a:p>
        </p:txBody>
      </p:sp>
      <p:sp>
        <p:nvSpPr>
          <p:cNvPr id="17" name="Retângulo Arredondado 16"/>
          <p:cNvSpPr/>
          <p:nvPr/>
        </p:nvSpPr>
        <p:spPr>
          <a:xfrm>
            <a:off x="1846379" y="5129673"/>
            <a:ext cx="1684905" cy="42454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462" dirty="0">
                <a:latin typeface="Bookman Old Style" charset="0"/>
                <a:ea typeface="Bookman Old Style" charset="0"/>
                <a:cs typeface="Bookman Old Style" charset="0"/>
              </a:rPr>
              <a:t>salinha</a:t>
            </a:r>
          </a:p>
        </p:txBody>
      </p:sp>
      <p:sp>
        <p:nvSpPr>
          <p:cNvPr id="18" name="Retângulo Arredondado 17"/>
          <p:cNvSpPr/>
          <p:nvPr/>
        </p:nvSpPr>
        <p:spPr>
          <a:xfrm>
            <a:off x="3834181" y="4705129"/>
            <a:ext cx="1512432" cy="42454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462" dirty="0">
                <a:latin typeface="Bookman Old Style" charset="0"/>
                <a:ea typeface="Bookman Old Style" charset="0"/>
                <a:cs typeface="Bookman Old Style" charset="0"/>
              </a:rPr>
              <a:t>sala</a:t>
            </a:r>
          </a:p>
        </p:txBody>
      </p:sp>
      <p:sp>
        <p:nvSpPr>
          <p:cNvPr id="19" name="Retângulo Arredondado 18"/>
          <p:cNvSpPr/>
          <p:nvPr/>
        </p:nvSpPr>
        <p:spPr>
          <a:xfrm>
            <a:off x="5869714" y="5129673"/>
            <a:ext cx="1926217" cy="42454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1462" dirty="0">
                <a:latin typeface="Bookman Old Style" charset="0"/>
                <a:ea typeface="Bookman Old Style" charset="0"/>
                <a:cs typeface="Bookman Old Style" charset="0"/>
              </a:rPr>
              <a:t>salão</a:t>
            </a:r>
          </a:p>
        </p:txBody>
      </p:sp>
      <p:pic>
        <p:nvPicPr>
          <p:cNvPr id="14" name="Google Shape;332;p4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869714" y="2123817"/>
            <a:ext cx="1926217" cy="16079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332;p4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82242" y="2396061"/>
            <a:ext cx="1076738" cy="982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Google Shape;332;p4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555453" y="2555130"/>
            <a:ext cx="600124" cy="6183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23225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  <p:bldP spid="17" grpId="0" animBg="1"/>
      <p:bldP spid="1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88B2D83D-1AC4-BEBE-CFEB-C34F029541F8}"/>
              </a:ext>
            </a:extLst>
          </p:cNvPr>
          <p:cNvSpPr txBox="1"/>
          <p:nvPr/>
        </p:nvSpPr>
        <p:spPr>
          <a:xfrm>
            <a:off x="368291" y="5869030"/>
            <a:ext cx="43428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800" b="1" dirty="0">
                <a:effectLst/>
                <a:latin typeface="Calibri" panose="020F0502020204030204" pitchFamily="34" charset="0"/>
              </a:rPr>
              <a:t>NOTA</a:t>
            </a:r>
            <a:r>
              <a:rPr lang="pt-PT" sz="800" dirty="0">
                <a:effectLst/>
                <a:latin typeface="Calibri" panose="020F0502020204030204" pitchFamily="34" charset="0"/>
              </a:rPr>
              <a:t>: </a:t>
            </a:r>
            <a:endParaRPr lang="pt-PT" sz="800" dirty="0"/>
          </a:p>
          <a:p>
            <a:r>
              <a:rPr lang="pt-PT" sz="800" dirty="0">
                <a:effectLst/>
                <a:latin typeface="Calibri" panose="020F0502020204030204" pitchFamily="34" charset="0"/>
              </a:rPr>
              <a:t>Este documento foi criado no </a:t>
            </a:r>
            <a:r>
              <a:rPr lang="pt-PT" sz="800" dirty="0" err="1">
                <a:effectLst/>
                <a:latin typeface="Calibri" panose="020F0502020204030204" pitchFamily="34" charset="0"/>
              </a:rPr>
              <a:t>âmbito</a:t>
            </a:r>
            <a:r>
              <a:rPr lang="pt-PT" sz="800" dirty="0">
                <a:effectLst/>
                <a:latin typeface="Calibri" panose="020F0502020204030204" pitchFamily="34" charset="0"/>
              </a:rPr>
              <a:t> do Programa de </a:t>
            </a:r>
            <a:r>
              <a:rPr lang="pt-PT" sz="800" dirty="0" err="1">
                <a:effectLst/>
                <a:latin typeface="Calibri" panose="020F0502020204030204" pitchFamily="34" charset="0"/>
              </a:rPr>
              <a:t>Promoção</a:t>
            </a:r>
            <a:r>
              <a:rPr lang="pt-PT" sz="800" dirty="0">
                <a:effectLst/>
                <a:latin typeface="Calibri" panose="020F0502020204030204" pitchFamily="34" charset="0"/>
              </a:rPr>
              <a:t> de </a:t>
            </a:r>
            <a:r>
              <a:rPr lang="pt-PT" sz="800" dirty="0" err="1">
                <a:effectLst/>
                <a:latin typeface="Calibri" panose="020F0502020204030204" pitchFamily="34" charset="0"/>
              </a:rPr>
              <a:t>Competências</a:t>
            </a:r>
            <a:r>
              <a:rPr lang="pt-PT" sz="800" dirty="0">
                <a:effectLst/>
                <a:latin typeface="Calibri" panose="020F0502020204030204" pitchFamily="34" charset="0"/>
              </a:rPr>
              <a:t> de Linguagem – </a:t>
            </a:r>
          </a:p>
          <a:p>
            <a:r>
              <a:rPr lang="pt-PT" sz="800" dirty="0">
                <a:effectLst/>
                <a:latin typeface="Calibri" panose="020F0502020204030204" pitchFamily="34" charset="0"/>
              </a:rPr>
              <a:t>Pim </a:t>
            </a:r>
            <a:r>
              <a:rPr lang="pt-PT" sz="800" dirty="0" err="1">
                <a:effectLst/>
                <a:latin typeface="Calibri" panose="020F0502020204030204" pitchFamily="34" charset="0"/>
              </a:rPr>
              <a:t>Pam</a:t>
            </a:r>
            <a:r>
              <a:rPr lang="pt-PT" sz="800" dirty="0">
                <a:effectLst/>
                <a:latin typeface="Calibri" panose="020F0502020204030204" pitchFamily="34" charset="0"/>
              </a:rPr>
              <a:t> </a:t>
            </a:r>
            <a:r>
              <a:rPr lang="pt-PT" sz="800" dirty="0" err="1">
                <a:effectLst/>
                <a:latin typeface="Calibri" panose="020F0502020204030204" pitchFamily="34" charset="0"/>
              </a:rPr>
              <a:t>CLum</a:t>
            </a:r>
            <a:r>
              <a:rPr lang="pt-PT" sz="800" dirty="0">
                <a:effectLst/>
                <a:latin typeface="Calibri" panose="020F0502020204030204" pitchFamily="34" charset="0"/>
              </a:rPr>
              <a:t> – e inclui imagens do </a:t>
            </a:r>
            <a:r>
              <a:rPr lang="pt-PT" sz="800" dirty="0" err="1">
                <a:effectLst/>
                <a:latin typeface="Calibri" panose="020F0502020204030204" pitchFamily="34" charset="0"/>
              </a:rPr>
              <a:t>Pixabay</a:t>
            </a:r>
            <a:r>
              <a:rPr lang="pt-PT" sz="800" dirty="0">
                <a:effectLst/>
                <a:latin typeface="Calibri" panose="020F0502020204030204" pitchFamily="34" charset="0"/>
              </a:rPr>
              <a:t> e </a:t>
            </a:r>
            <a:r>
              <a:rPr lang="pt-PT" sz="800" dirty="0" err="1">
                <a:effectLst/>
                <a:latin typeface="Calibri" panose="020F0502020204030204" pitchFamily="34" charset="0"/>
              </a:rPr>
              <a:t>PxHere</a:t>
            </a:r>
            <a:r>
              <a:rPr lang="pt-PT" sz="800" dirty="0">
                <a:effectLst/>
                <a:latin typeface="Calibri" panose="020F0502020204030204" pitchFamily="34" charset="0"/>
              </a:rPr>
              <a:t>, sob a </a:t>
            </a:r>
            <a:r>
              <a:rPr lang="pt-PT" sz="800" dirty="0" err="1">
                <a:effectLst/>
                <a:latin typeface="Calibri" panose="020F0502020204030204" pitchFamily="34" charset="0"/>
              </a:rPr>
              <a:t>licença</a:t>
            </a:r>
            <a:r>
              <a:rPr lang="pt-PT" sz="800" dirty="0">
                <a:effectLst/>
                <a:latin typeface="Calibri" panose="020F0502020204030204" pitchFamily="34" charset="0"/>
              </a:rPr>
              <a:t> Creative </a:t>
            </a:r>
            <a:r>
              <a:rPr lang="pt-PT" sz="800" dirty="0" err="1">
                <a:effectLst/>
                <a:latin typeface="Calibri" panose="020F0502020204030204" pitchFamily="34" charset="0"/>
              </a:rPr>
              <a:t>Commons</a:t>
            </a:r>
            <a:r>
              <a:rPr lang="pt-PT" sz="800" dirty="0">
                <a:effectLst/>
                <a:latin typeface="Calibri" panose="020F0502020204030204" pitchFamily="34" charset="0"/>
              </a:rPr>
              <a:t> Zero (CC0). </a:t>
            </a:r>
            <a:endParaRPr lang="pt-PT" sz="800" dirty="0"/>
          </a:p>
        </p:txBody>
      </p:sp>
    </p:spTree>
    <p:extLst>
      <p:ext uri="{BB962C8B-B14F-4D97-AF65-F5344CB8AC3E}">
        <p14:creationId xmlns:p14="http://schemas.microsoft.com/office/powerpoint/2010/main" val="4200030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81781"/>
            <a:ext cx="9906000" cy="6294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7821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52500"/>
            <a:ext cx="99060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1303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52500"/>
            <a:ext cx="99060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8448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127" y="-321985"/>
            <a:ext cx="8643473" cy="4321736"/>
          </a:xfrm>
          <a:prstGeom prst="rect">
            <a:avLst/>
          </a:prstGeom>
        </p:spPr>
      </p:pic>
      <p:pic>
        <p:nvPicPr>
          <p:cNvPr id="4" name="Image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3105" y="3373346"/>
            <a:ext cx="7361518" cy="3680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76193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3"/>
          <a:srcRect l="36613"/>
          <a:stretch/>
        </p:blipFill>
        <p:spPr>
          <a:xfrm>
            <a:off x="2105164" y="305921"/>
            <a:ext cx="4786241" cy="6220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9436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153" y="286871"/>
            <a:ext cx="9392016" cy="6192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85087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1201</TotalTime>
  <Words>485</Words>
  <Application>Microsoft Macintosh PowerPoint</Application>
  <PresentationFormat>Papel A4 (210x297 mm)</PresentationFormat>
  <Paragraphs>103</Paragraphs>
  <Slides>31</Slides>
  <Notes>28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31</vt:i4>
      </vt:variant>
    </vt:vector>
  </HeadingPairs>
  <TitlesOfParts>
    <vt:vector size="36" baseType="lpstr">
      <vt:lpstr>Arial</vt:lpstr>
      <vt:lpstr>Bookman Old Style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Utilizador do Microsoft Office</dc:creator>
  <cp:lastModifiedBy>Microsoft Office User</cp:lastModifiedBy>
  <cp:revision>143</cp:revision>
  <dcterms:created xsi:type="dcterms:W3CDTF">2018-07-30T22:01:04Z</dcterms:created>
  <dcterms:modified xsi:type="dcterms:W3CDTF">2024-08-20T14:55:46Z</dcterms:modified>
</cp:coreProperties>
</file>