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5"/>
  </p:notesMasterIdLst>
  <p:sldIdLst>
    <p:sldId id="317" r:id="rId2"/>
    <p:sldId id="319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50" r:id="rId22"/>
    <p:sldId id="321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51" r:id="rId44"/>
  </p:sldIdLst>
  <p:sldSz cx="9906000" cy="6858000" type="A4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642"/>
    <a:srgbClr val="F2665A"/>
    <a:srgbClr val="006680"/>
    <a:srgbClr val="0088AA"/>
    <a:srgbClr val="AB37C8"/>
    <a:srgbClr val="BC5FD3"/>
    <a:srgbClr val="378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F9EC74-E3E8-4AEF-A024-20D12BA32580}" v="5" dt="2024-09-19T16:20:42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/>
    <p:restoredTop sz="83891"/>
  </p:normalViewPr>
  <p:slideViewPr>
    <p:cSldViewPr snapToGrid="0" snapToObjects="1">
      <p:cViewPr varScale="1">
        <p:scale>
          <a:sx n="57" d="100"/>
          <a:sy n="57" d="100"/>
        </p:scale>
        <p:origin x="18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ia Salgueiro" userId="db5fee806d5049e3" providerId="LiveId" clId="{8E94A700-09F4-4229-8F67-B4D3ACE9CEA5}"/>
    <pc:docChg chg="undo custSel modSld">
      <pc:chgData name="Andreia Salgueiro" userId="db5fee806d5049e3" providerId="LiveId" clId="{8E94A700-09F4-4229-8F67-B4D3ACE9CEA5}" dt="2023-09-26T11:22:26.501" v="244" actId="207"/>
      <pc:docMkLst>
        <pc:docMk/>
      </pc:docMkLst>
      <pc:sldChg chg="addSp delSp modSp mod">
        <pc:chgData name="Andreia Salgueiro" userId="db5fee806d5049e3" providerId="LiveId" clId="{8E94A700-09F4-4229-8F67-B4D3ACE9CEA5}" dt="2023-09-26T11:11:44.521" v="96" actId="478"/>
        <pc:sldMkLst>
          <pc:docMk/>
          <pc:sldMk cId="1131826616" sldId="258"/>
        </pc:sldMkLst>
        <pc:spChg chg="mod">
          <ac:chgData name="Andreia Salgueiro" userId="db5fee806d5049e3" providerId="LiveId" clId="{8E94A700-09F4-4229-8F67-B4D3ACE9CEA5}" dt="2023-09-26T11:08:37.467" v="19" actId="20577"/>
          <ac:spMkLst>
            <pc:docMk/>
            <pc:sldMk cId="1131826616" sldId="258"/>
            <ac:spMk id="13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1:40.910" v="95"/>
          <ac:picMkLst>
            <pc:docMk/>
            <pc:sldMk cId="1131826616" sldId="258"/>
            <ac:picMk id="2" creationId="{D44F0109-B924-42A6-FF0F-DBB1A7D02760}"/>
          </ac:picMkLst>
        </pc:picChg>
        <pc:picChg chg="add mod">
          <ac:chgData name="Andreia Salgueiro" userId="db5fee806d5049e3" providerId="LiveId" clId="{8E94A700-09F4-4229-8F67-B4D3ACE9CEA5}" dt="2023-09-26T11:11:40.910" v="95"/>
          <ac:picMkLst>
            <pc:docMk/>
            <pc:sldMk cId="1131826616" sldId="258"/>
            <ac:picMk id="5" creationId="{782956E3-2A1E-4176-99A6-E9B4F2FD84D3}"/>
          </ac:picMkLst>
        </pc:picChg>
        <pc:picChg chg="del">
          <ac:chgData name="Andreia Salgueiro" userId="db5fee806d5049e3" providerId="LiveId" clId="{8E94A700-09F4-4229-8F67-B4D3ACE9CEA5}" dt="2023-09-26T11:11:44.521" v="96" actId="478"/>
          <ac:picMkLst>
            <pc:docMk/>
            <pc:sldMk cId="1131826616" sldId="258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1:49.119" v="98"/>
        <pc:sldMkLst>
          <pc:docMk/>
          <pc:sldMk cId="1828784510" sldId="259"/>
        </pc:sldMkLst>
        <pc:spChg chg="mod">
          <ac:chgData name="Andreia Salgueiro" userId="db5fee806d5049e3" providerId="LiveId" clId="{8E94A700-09F4-4229-8F67-B4D3ACE9CEA5}" dt="2023-09-26T11:08:40.898" v="20" actId="20577"/>
          <ac:spMkLst>
            <pc:docMk/>
            <pc:sldMk cId="1828784510" sldId="259"/>
            <ac:spMk id="8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1:49.119" v="98"/>
          <ac:picMkLst>
            <pc:docMk/>
            <pc:sldMk cId="1828784510" sldId="259"/>
            <ac:picMk id="2" creationId="{96F2CFFB-43F3-8D47-267F-736D6D073A4C}"/>
          </ac:picMkLst>
        </pc:picChg>
        <pc:picChg chg="add mod">
          <ac:chgData name="Andreia Salgueiro" userId="db5fee806d5049e3" providerId="LiveId" clId="{8E94A700-09F4-4229-8F67-B4D3ACE9CEA5}" dt="2023-09-26T11:11:49.119" v="98"/>
          <ac:picMkLst>
            <pc:docMk/>
            <pc:sldMk cId="1828784510" sldId="259"/>
            <ac:picMk id="5" creationId="{12D1415C-3447-FCB7-211C-5948357F094C}"/>
          </ac:picMkLst>
        </pc:picChg>
        <pc:picChg chg="del">
          <ac:chgData name="Andreia Salgueiro" userId="db5fee806d5049e3" providerId="LiveId" clId="{8E94A700-09F4-4229-8F67-B4D3ACE9CEA5}" dt="2023-09-26T11:11:47.566" v="97" actId="478"/>
          <ac:picMkLst>
            <pc:docMk/>
            <pc:sldMk cId="1828784510" sldId="259"/>
            <ac:picMk id="12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1:55.519" v="100"/>
        <pc:sldMkLst>
          <pc:docMk/>
          <pc:sldMk cId="936053947" sldId="260"/>
        </pc:sldMkLst>
        <pc:spChg chg="mod">
          <ac:chgData name="Andreia Salgueiro" userId="db5fee806d5049e3" providerId="LiveId" clId="{8E94A700-09F4-4229-8F67-B4D3ACE9CEA5}" dt="2023-09-26T11:08:44.360" v="21" actId="20577"/>
          <ac:spMkLst>
            <pc:docMk/>
            <pc:sldMk cId="936053947" sldId="260"/>
            <ac:spMk id="1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1:55.519" v="100"/>
          <ac:picMkLst>
            <pc:docMk/>
            <pc:sldMk cId="936053947" sldId="260"/>
            <ac:picMk id="5" creationId="{C0590B85-6AE9-C8F8-3A78-322D55D75EA7}"/>
          </ac:picMkLst>
        </pc:picChg>
        <pc:picChg chg="add mod">
          <ac:chgData name="Andreia Salgueiro" userId="db5fee806d5049e3" providerId="LiveId" clId="{8E94A700-09F4-4229-8F67-B4D3ACE9CEA5}" dt="2023-09-26T11:11:55.519" v="100"/>
          <ac:picMkLst>
            <pc:docMk/>
            <pc:sldMk cId="936053947" sldId="260"/>
            <ac:picMk id="6" creationId="{7384A898-5579-B2AC-0212-B1A224A7C194}"/>
          </ac:picMkLst>
        </pc:picChg>
        <pc:picChg chg="del">
          <ac:chgData name="Andreia Salgueiro" userId="db5fee806d5049e3" providerId="LiveId" clId="{8E94A700-09F4-4229-8F67-B4D3ACE9CEA5}" dt="2023-09-26T11:11:54.051" v="99" actId="478"/>
          <ac:picMkLst>
            <pc:docMk/>
            <pc:sldMk cId="936053947" sldId="260"/>
            <ac:picMk id="21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02.394" v="102"/>
        <pc:sldMkLst>
          <pc:docMk/>
          <pc:sldMk cId="1655839948" sldId="261"/>
        </pc:sldMkLst>
        <pc:spChg chg="mod">
          <ac:chgData name="Andreia Salgueiro" userId="db5fee806d5049e3" providerId="LiveId" clId="{8E94A700-09F4-4229-8F67-B4D3ACE9CEA5}" dt="2023-09-26T11:08:47.056" v="22" actId="20577"/>
          <ac:spMkLst>
            <pc:docMk/>
            <pc:sldMk cId="1655839948" sldId="261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02.394" v="102"/>
          <ac:picMkLst>
            <pc:docMk/>
            <pc:sldMk cId="1655839948" sldId="261"/>
            <ac:picMk id="2" creationId="{43F1896A-CA98-B0DF-9B56-C1584DAD8C26}"/>
          </ac:picMkLst>
        </pc:picChg>
        <pc:picChg chg="add mod">
          <ac:chgData name="Andreia Salgueiro" userId="db5fee806d5049e3" providerId="LiveId" clId="{8E94A700-09F4-4229-8F67-B4D3ACE9CEA5}" dt="2023-09-26T11:12:02.394" v="102"/>
          <ac:picMkLst>
            <pc:docMk/>
            <pc:sldMk cId="1655839948" sldId="261"/>
            <ac:picMk id="5" creationId="{A0E4D874-BE1D-9B3D-C717-ACED8A4005FB}"/>
          </ac:picMkLst>
        </pc:picChg>
        <pc:picChg chg="del">
          <ac:chgData name="Andreia Salgueiro" userId="db5fee806d5049e3" providerId="LiveId" clId="{8E94A700-09F4-4229-8F67-B4D3ACE9CEA5}" dt="2023-09-26T11:12:00.781" v="101" actId="478"/>
          <ac:picMkLst>
            <pc:docMk/>
            <pc:sldMk cId="1655839948" sldId="261"/>
            <ac:picMk id="12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21.671" v="112"/>
        <pc:sldMkLst>
          <pc:docMk/>
          <pc:sldMk cId="599181024" sldId="262"/>
        </pc:sldMkLst>
        <pc:spChg chg="mod">
          <ac:chgData name="Andreia Salgueiro" userId="db5fee806d5049e3" providerId="LiveId" clId="{8E94A700-09F4-4229-8F67-B4D3ACE9CEA5}" dt="2023-09-26T11:09:02.720" v="27" actId="20577"/>
          <ac:spMkLst>
            <pc:docMk/>
            <pc:sldMk cId="599181024" sldId="262"/>
            <ac:spMk id="13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21.671" v="112"/>
          <ac:picMkLst>
            <pc:docMk/>
            <pc:sldMk cId="599181024" sldId="262"/>
            <ac:picMk id="5" creationId="{87F0C865-73E5-BFCF-A7B6-3F654E48AF7F}"/>
          </ac:picMkLst>
        </pc:picChg>
        <pc:picChg chg="add mod">
          <ac:chgData name="Andreia Salgueiro" userId="db5fee806d5049e3" providerId="LiveId" clId="{8E94A700-09F4-4229-8F67-B4D3ACE9CEA5}" dt="2023-09-26T11:12:21.671" v="112"/>
          <ac:picMkLst>
            <pc:docMk/>
            <pc:sldMk cId="599181024" sldId="262"/>
            <ac:picMk id="7" creationId="{7C7FAB47-68FB-6C0E-6AB1-486AFB70916E}"/>
          </ac:picMkLst>
        </pc:picChg>
        <pc:picChg chg="del">
          <ac:chgData name="Andreia Salgueiro" userId="db5fee806d5049e3" providerId="LiveId" clId="{8E94A700-09F4-4229-8F67-B4D3ACE9CEA5}" dt="2023-09-26T11:12:20.242" v="111" actId="478"/>
          <ac:picMkLst>
            <pc:docMk/>
            <pc:sldMk cId="599181024" sldId="262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06.900" v="104"/>
        <pc:sldMkLst>
          <pc:docMk/>
          <pc:sldMk cId="1276286914" sldId="263"/>
        </pc:sldMkLst>
        <pc:spChg chg="mod">
          <ac:chgData name="Andreia Salgueiro" userId="db5fee806d5049e3" providerId="LiveId" clId="{8E94A700-09F4-4229-8F67-B4D3ACE9CEA5}" dt="2023-09-26T11:08:50.263" v="23" actId="20577"/>
          <ac:spMkLst>
            <pc:docMk/>
            <pc:sldMk cId="1276286914" sldId="263"/>
            <ac:spMk id="8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06.900" v="104"/>
          <ac:picMkLst>
            <pc:docMk/>
            <pc:sldMk cId="1276286914" sldId="263"/>
            <ac:picMk id="2" creationId="{DA41CDB2-4F4E-A804-C12F-8DBB787F5E41}"/>
          </ac:picMkLst>
        </pc:picChg>
        <pc:picChg chg="add mod">
          <ac:chgData name="Andreia Salgueiro" userId="db5fee806d5049e3" providerId="LiveId" clId="{8E94A700-09F4-4229-8F67-B4D3ACE9CEA5}" dt="2023-09-26T11:12:06.900" v="104"/>
          <ac:picMkLst>
            <pc:docMk/>
            <pc:sldMk cId="1276286914" sldId="263"/>
            <ac:picMk id="5" creationId="{3BD313C0-CFA8-743F-2DB3-5784923FE9B8}"/>
          </ac:picMkLst>
        </pc:picChg>
        <pc:picChg chg="del">
          <ac:chgData name="Andreia Salgueiro" userId="db5fee806d5049e3" providerId="LiveId" clId="{8E94A700-09F4-4229-8F67-B4D3ACE9CEA5}" dt="2023-09-26T11:12:05.365" v="103" actId="478"/>
          <ac:picMkLst>
            <pc:docMk/>
            <pc:sldMk cId="1276286914" sldId="263"/>
            <ac:picMk id="12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10.653" v="106"/>
        <pc:sldMkLst>
          <pc:docMk/>
          <pc:sldMk cId="1511028407" sldId="264"/>
        </pc:sldMkLst>
        <pc:spChg chg="mod">
          <ac:chgData name="Andreia Salgueiro" userId="db5fee806d5049e3" providerId="LiveId" clId="{8E94A700-09F4-4229-8F67-B4D3ACE9CEA5}" dt="2023-09-26T11:08:52.973" v="24" actId="20577"/>
          <ac:spMkLst>
            <pc:docMk/>
            <pc:sldMk cId="1511028407" sldId="264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10.653" v="106"/>
          <ac:picMkLst>
            <pc:docMk/>
            <pc:sldMk cId="1511028407" sldId="264"/>
            <ac:picMk id="2" creationId="{C996E15F-9A49-85E1-63CE-1AADF75DC64C}"/>
          </ac:picMkLst>
        </pc:picChg>
        <pc:picChg chg="add mod">
          <ac:chgData name="Andreia Salgueiro" userId="db5fee806d5049e3" providerId="LiveId" clId="{8E94A700-09F4-4229-8F67-B4D3ACE9CEA5}" dt="2023-09-26T11:12:10.653" v="106"/>
          <ac:picMkLst>
            <pc:docMk/>
            <pc:sldMk cId="1511028407" sldId="264"/>
            <ac:picMk id="5" creationId="{B6AFEA15-B725-DE9C-D00F-03D33FD5A9BF}"/>
          </ac:picMkLst>
        </pc:picChg>
        <pc:picChg chg="del">
          <ac:chgData name="Andreia Salgueiro" userId="db5fee806d5049e3" providerId="LiveId" clId="{8E94A700-09F4-4229-8F67-B4D3ACE9CEA5}" dt="2023-09-26T11:12:09.252" v="105" actId="478"/>
          <ac:picMkLst>
            <pc:docMk/>
            <pc:sldMk cId="1511028407" sldId="264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14.334" v="108"/>
        <pc:sldMkLst>
          <pc:docMk/>
          <pc:sldMk cId="1027081245" sldId="265"/>
        </pc:sldMkLst>
        <pc:spChg chg="mod">
          <ac:chgData name="Andreia Salgueiro" userId="db5fee806d5049e3" providerId="LiveId" clId="{8E94A700-09F4-4229-8F67-B4D3ACE9CEA5}" dt="2023-09-26T11:08:55.691" v="25" actId="20577"/>
          <ac:spMkLst>
            <pc:docMk/>
            <pc:sldMk cId="1027081245" sldId="265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14.334" v="108"/>
          <ac:picMkLst>
            <pc:docMk/>
            <pc:sldMk cId="1027081245" sldId="265"/>
            <ac:picMk id="2" creationId="{6915C0A5-D3FB-A2F1-8ABC-DD121BDA4456}"/>
          </ac:picMkLst>
        </pc:picChg>
        <pc:picChg chg="add mod">
          <ac:chgData name="Andreia Salgueiro" userId="db5fee806d5049e3" providerId="LiveId" clId="{8E94A700-09F4-4229-8F67-B4D3ACE9CEA5}" dt="2023-09-26T11:12:14.334" v="108"/>
          <ac:picMkLst>
            <pc:docMk/>
            <pc:sldMk cId="1027081245" sldId="265"/>
            <ac:picMk id="5" creationId="{8084A208-E3F5-C675-71BF-DC9A1AA8CD4E}"/>
          </ac:picMkLst>
        </pc:picChg>
        <pc:picChg chg="del">
          <ac:chgData name="Andreia Salgueiro" userId="db5fee806d5049e3" providerId="LiveId" clId="{8E94A700-09F4-4229-8F67-B4D3ACE9CEA5}" dt="2023-09-26T11:12:12.755" v="107" actId="478"/>
          <ac:picMkLst>
            <pc:docMk/>
            <pc:sldMk cId="1027081245" sldId="265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18.312" v="110"/>
        <pc:sldMkLst>
          <pc:docMk/>
          <pc:sldMk cId="452323240" sldId="266"/>
        </pc:sldMkLst>
        <pc:spChg chg="mod">
          <ac:chgData name="Andreia Salgueiro" userId="db5fee806d5049e3" providerId="LiveId" clId="{8E94A700-09F4-4229-8F67-B4D3ACE9CEA5}" dt="2023-09-26T11:08:59.019" v="26" actId="20577"/>
          <ac:spMkLst>
            <pc:docMk/>
            <pc:sldMk cId="452323240" sldId="266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18.312" v="110"/>
          <ac:picMkLst>
            <pc:docMk/>
            <pc:sldMk cId="452323240" sldId="266"/>
            <ac:picMk id="2" creationId="{AF387927-4148-0E94-13AA-AC23EF641DE0}"/>
          </ac:picMkLst>
        </pc:picChg>
        <pc:picChg chg="add mod">
          <ac:chgData name="Andreia Salgueiro" userId="db5fee806d5049e3" providerId="LiveId" clId="{8E94A700-09F4-4229-8F67-B4D3ACE9CEA5}" dt="2023-09-26T11:12:18.312" v="110"/>
          <ac:picMkLst>
            <pc:docMk/>
            <pc:sldMk cId="452323240" sldId="266"/>
            <ac:picMk id="5" creationId="{36CEA1AF-72B8-3DFC-56BA-C31E55CDD5C0}"/>
          </ac:picMkLst>
        </pc:picChg>
        <pc:picChg chg="del">
          <ac:chgData name="Andreia Salgueiro" userId="db5fee806d5049e3" providerId="LiveId" clId="{8E94A700-09F4-4229-8F67-B4D3ACE9CEA5}" dt="2023-09-26T11:12:16.946" v="109" actId="478"/>
          <ac:picMkLst>
            <pc:docMk/>
            <pc:sldMk cId="452323240" sldId="266"/>
            <ac:picMk id="13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25.710" v="114"/>
        <pc:sldMkLst>
          <pc:docMk/>
          <pc:sldMk cId="1106706854" sldId="267"/>
        </pc:sldMkLst>
        <pc:spChg chg="mod">
          <ac:chgData name="Andreia Salgueiro" userId="db5fee806d5049e3" providerId="LiveId" clId="{8E94A700-09F4-4229-8F67-B4D3ACE9CEA5}" dt="2023-09-26T11:09:05.944" v="28" actId="20577"/>
          <ac:spMkLst>
            <pc:docMk/>
            <pc:sldMk cId="1106706854" sldId="267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25.710" v="114"/>
          <ac:picMkLst>
            <pc:docMk/>
            <pc:sldMk cId="1106706854" sldId="267"/>
            <ac:picMk id="2" creationId="{22DF72ED-917B-4B5C-E876-5472FE27C073}"/>
          </ac:picMkLst>
        </pc:picChg>
        <pc:picChg chg="add mod">
          <ac:chgData name="Andreia Salgueiro" userId="db5fee806d5049e3" providerId="LiveId" clId="{8E94A700-09F4-4229-8F67-B4D3ACE9CEA5}" dt="2023-09-26T11:12:25.710" v="114"/>
          <ac:picMkLst>
            <pc:docMk/>
            <pc:sldMk cId="1106706854" sldId="267"/>
            <ac:picMk id="5" creationId="{6BA999DA-0609-16B4-1039-8EE38075CF1F}"/>
          </ac:picMkLst>
        </pc:picChg>
        <pc:picChg chg="del">
          <ac:chgData name="Andreia Salgueiro" userId="db5fee806d5049e3" providerId="LiveId" clId="{8E94A700-09F4-4229-8F67-B4D3ACE9CEA5}" dt="2023-09-26T11:12:24.073" v="113" actId="478"/>
          <ac:picMkLst>
            <pc:docMk/>
            <pc:sldMk cId="1106706854" sldId="267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29.239" v="116"/>
        <pc:sldMkLst>
          <pc:docMk/>
          <pc:sldMk cId="1499033809" sldId="268"/>
        </pc:sldMkLst>
        <pc:spChg chg="mod">
          <ac:chgData name="Andreia Salgueiro" userId="db5fee806d5049e3" providerId="LiveId" clId="{8E94A700-09F4-4229-8F67-B4D3ACE9CEA5}" dt="2023-09-26T11:09:09.499" v="29" actId="20577"/>
          <ac:spMkLst>
            <pc:docMk/>
            <pc:sldMk cId="1499033809" sldId="268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29.239" v="116"/>
          <ac:picMkLst>
            <pc:docMk/>
            <pc:sldMk cId="1499033809" sldId="268"/>
            <ac:picMk id="2" creationId="{B95A526E-E871-6BDC-39D1-905C8532B595}"/>
          </ac:picMkLst>
        </pc:picChg>
        <pc:picChg chg="add mod">
          <ac:chgData name="Andreia Salgueiro" userId="db5fee806d5049e3" providerId="LiveId" clId="{8E94A700-09F4-4229-8F67-B4D3ACE9CEA5}" dt="2023-09-26T11:12:29.239" v="116"/>
          <ac:picMkLst>
            <pc:docMk/>
            <pc:sldMk cId="1499033809" sldId="268"/>
            <ac:picMk id="5" creationId="{9927938E-C388-DD77-8802-7AB9546FD3E1}"/>
          </ac:picMkLst>
        </pc:picChg>
        <pc:picChg chg="del">
          <ac:chgData name="Andreia Salgueiro" userId="db5fee806d5049e3" providerId="LiveId" clId="{8E94A700-09F4-4229-8F67-B4D3ACE9CEA5}" dt="2023-09-26T11:12:27.857" v="115" actId="478"/>
          <ac:picMkLst>
            <pc:docMk/>
            <pc:sldMk cId="1499033809" sldId="268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32.764" v="118"/>
        <pc:sldMkLst>
          <pc:docMk/>
          <pc:sldMk cId="1262045064" sldId="269"/>
        </pc:sldMkLst>
        <pc:spChg chg="mod">
          <ac:chgData name="Andreia Salgueiro" userId="db5fee806d5049e3" providerId="LiveId" clId="{8E94A700-09F4-4229-8F67-B4D3ACE9CEA5}" dt="2023-09-26T11:09:11.716" v="30" actId="20577"/>
          <ac:spMkLst>
            <pc:docMk/>
            <pc:sldMk cId="1262045064" sldId="269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32.764" v="118"/>
          <ac:picMkLst>
            <pc:docMk/>
            <pc:sldMk cId="1262045064" sldId="269"/>
            <ac:picMk id="2" creationId="{F0A46382-F9F5-4BAF-3CE1-D0AF05216412}"/>
          </ac:picMkLst>
        </pc:picChg>
        <pc:picChg chg="add mod">
          <ac:chgData name="Andreia Salgueiro" userId="db5fee806d5049e3" providerId="LiveId" clId="{8E94A700-09F4-4229-8F67-B4D3ACE9CEA5}" dt="2023-09-26T11:12:32.764" v="118"/>
          <ac:picMkLst>
            <pc:docMk/>
            <pc:sldMk cId="1262045064" sldId="269"/>
            <ac:picMk id="5" creationId="{EF82F559-7ABE-ED55-67F7-B69047780A31}"/>
          </ac:picMkLst>
        </pc:picChg>
        <pc:picChg chg="del">
          <ac:chgData name="Andreia Salgueiro" userId="db5fee806d5049e3" providerId="LiveId" clId="{8E94A700-09F4-4229-8F67-B4D3ACE9CEA5}" dt="2023-09-26T11:12:31.348" v="117" actId="478"/>
          <ac:picMkLst>
            <pc:docMk/>
            <pc:sldMk cId="1262045064" sldId="269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36.277" v="120"/>
        <pc:sldMkLst>
          <pc:docMk/>
          <pc:sldMk cId="548812384" sldId="270"/>
        </pc:sldMkLst>
        <pc:spChg chg="mod">
          <ac:chgData name="Andreia Salgueiro" userId="db5fee806d5049e3" providerId="LiveId" clId="{8E94A700-09F4-4229-8F67-B4D3ACE9CEA5}" dt="2023-09-26T11:09:14.691" v="31" actId="20577"/>
          <ac:spMkLst>
            <pc:docMk/>
            <pc:sldMk cId="548812384" sldId="270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36.277" v="120"/>
          <ac:picMkLst>
            <pc:docMk/>
            <pc:sldMk cId="548812384" sldId="270"/>
            <ac:picMk id="2" creationId="{B68CE830-4295-A7EA-4238-7FE40ED3AF0D}"/>
          </ac:picMkLst>
        </pc:picChg>
        <pc:picChg chg="add mod">
          <ac:chgData name="Andreia Salgueiro" userId="db5fee806d5049e3" providerId="LiveId" clId="{8E94A700-09F4-4229-8F67-B4D3ACE9CEA5}" dt="2023-09-26T11:12:36.277" v="120"/>
          <ac:picMkLst>
            <pc:docMk/>
            <pc:sldMk cId="548812384" sldId="270"/>
            <ac:picMk id="5" creationId="{C0EB4648-1347-93D4-F33F-05BE732805A7}"/>
          </ac:picMkLst>
        </pc:picChg>
        <pc:picChg chg="del">
          <ac:chgData name="Andreia Salgueiro" userId="db5fee806d5049e3" providerId="LiveId" clId="{8E94A700-09F4-4229-8F67-B4D3ACE9CEA5}" dt="2023-09-26T11:12:34.898" v="119" actId="478"/>
          <ac:picMkLst>
            <pc:docMk/>
            <pc:sldMk cId="548812384" sldId="270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39.949" v="122"/>
        <pc:sldMkLst>
          <pc:docMk/>
          <pc:sldMk cId="208172767" sldId="271"/>
        </pc:sldMkLst>
        <pc:spChg chg="mod">
          <ac:chgData name="Andreia Salgueiro" userId="db5fee806d5049e3" providerId="LiveId" clId="{8E94A700-09F4-4229-8F67-B4D3ACE9CEA5}" dt="2023-09-26T11:09:17.513" v="32" actId="20577"/>
          <ac:spMkLst>
            <pc:docMk/>
            <pc:sldMk cId="208172767" sldId="271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39.949" v="122"/>
          <ac:picMkLst>
            <pc:docMk/>
            <pc:sldMk cId="208172767" sldId="271"/>
            <ac:picMk id="2" creationId="{4DD5C0FC-CD45-9DB3-2E35-D448BDC2D72A}"/>
          </ac:picMkLst>
        </pc:picChg>
        <pc:picChg chg="add mod">
          <ac:chgData name="Andreia Salgueiro" userId="db5fee806d5049e3" providerId="LiveId" clId="{8E94A700-09F4-4229-8F67-B4D3ACE9CEA5}" dt="2023-09-26T11:12:39.949" v="122"/>
          <ac:picMkLst>
            <pc:docMk/>
            <pc:sldMk cId="208172767" sldId="271"/>
            <ac:picMk id="5" creationId="{EF854438-949D-66CD-A75F-398164B891C2}"/>
          </ac:picMkLst>
        </pc:picChg>
        <pc:picChg chg="del">
          <ac:chgData name="Andreia Salgueiro" userId="db5fee806d5049e3" providerId="LiveId" clId="{8E94A700-09F4-4229-8F67-B4D3ACE9CEA5}" dt="2023-09-26T11:12:38.445" v="121" actId="478"/>
          <ac:picMkLst>
            <pc:docMk/>
            <pc:sldMk cId="208172767" sldId="271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43.572" v="124"/>
        <pc:sldMkLst>
          <pc:docMk/>
          <pc:sldMk cId="693256488" sldId="272"/>
        </pc:sldMkLst>
        <pc:spChg chg="mod">
          <ac:chgData name="Andreia Salgueiro" userId="db5fee806d5049e3" providerId="LiveId" clId="{8E94A700-09F4-4229-8F67-B4D3ACE9CEA5}" dt="2023-09-26T11:09:20.872" v="33" actId="20577"/>
          <ac:spMkLst>
            <pc:docMk/>
            <pc:sldMk cId="693256488" sldId="272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43.572" v="124"/>
          <ac:picMkLst>
            <pc:docMk/>
            <pc:sldMk cId="693256488" sldId="272"/>
            <ac:picMk id="2" creationId="{0B9CE2C5-4C16-CCA0-9A8F-40582D29B2B2}"/>
          </ac:picMkLst>
        </pc:picChg>
        <pc:picChg chg="add mod">
          <ac:chgData name="Andreia Salgueiro" userId="db5fee806d5049e3" providerId="LiveId" clId="{8E94A700-09F4-4229-8F67-B4D3ACE9CEA5}" dt="2023-09-26T11:12:43.572" v="124"/>
          <ac:picMkLst>
            <pc:docMk/>
            <pc:sldMk cId="693256488" sldId="272"/>
            <ac:picMk id="5" creationId="{36C86B7A-CD2C-F9D9-D837-A8735114E1C3}"/>
          </ac:picMkLst>
        </pc:picChg>
        <pc:picChg chg="del">
          <ac:chgData name="Andreia Salgueiro" userId="db5fee806d5049e3" providerId="LiveId" clId="{8E94A700-09F4-4229-8F67-B4D3ACE9CEA5}" dt="2023-09-26T11:12:42.090" v="123" actId="478"/>
          <ac:picMkLst>
            <pc:docMk/>
            <pc:sldMk cId="693256488" sldId="272"/>
            <ac:picMk id="13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47.630" v="126"/>
        <pc:sldMkLst>
          <pc:docMk/>
          <pc:sldMk cId="101832537" sldId="273"/>
        </pc:sldMkLst>
        <pc:spChg chg="mod">
          <ac:chgData name="Andreia Salgueiro" userId="db5fee806d5049e3" providerId="LiveId" clId="{8E94A700-09F4-4229-8F67-B4D3ACE9CEA5}" dt="2023-09-26T11:09:23.912" v="34" actId="20577"/>
          <ac:spMkLst>
            <pc:docMk/>
            <pc:sldMk cId="101832537" sldId="273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47.630" v="126"/>
          <ac:picMkLst>
            <pc:docMk/>
            <pc:sldMk cId="101832537" sldId="273"/>
            <ac:picMk id="2" creationId="{B7F4392E-E440-5085-B796-80B73F979B0E}"/>
          </ac:picMkLst>
        </pc:picChg>
        <pc:picChg chg="add mod">
          <ac:chgData name="Andreia Salgueiro" userId="db5fee806d5049e3" providerId="LiveId" clId="{8E94A700-09F4-4229-8F67-B4D3ACE9CEA5}" dt="2023-09-26T11:12:47.630" v="126"/>
          <ac:picMkLst>
            <pc:docMk/>
            <pc:sldMk cId="101832537" sldId="273"/>
            <ac:picMk id="5" creationId="{0F7A95FA-537C-C92D-D6CC-C5C8F485C869}"/>
          </ac:picMkLst>
        </pc:picChg>
        <pc:picChg chg="del">
          <ac:chgData name="Andreia Salgueiro" userId="db5fee806d5049e3" providerId="LiveId" clId="{8E94A700-09F4-4229-8F67-B4D3ACE9CEA5}" dt="2023-09-26T11:12:46.194" v="125" actId="478"/>
          <ac:picMkLst>
            <pc:docMk/>
            <pc:sldMk cId="101832537" sldId="273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51.504" v="128"/>
        <pc:sldMkLst>
          <pc:docMk/>
          <pc:sldMk cId="1455966291" sldId="274"/>
        </pc:sldMkLst>
        <pc:spChg chg="mod">
          <ac:chgData name="Andreia Salgueiro" userId="db5fee806d5049e3" providerId="LiveId" clId="{8E94A700-09F4-4229-8F67-B4D3ACE9CEA5}" dt="2023-09-26T11:09:26.329" v="35" actId="20577"/>
          <ac:spMkLst>
            <pc:docMk/>
            <pc:sldMk cId="1455966291" sldId="274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51.504" v="128"/>
          <ac:picMkLst>
            <pc:docMk/>
            <pc:sldMk cId="1455966291" sldId="274"/>
            <ac:picMk id="2" creationId="{98C2FB9A-C4F5-CF63-2A45-9EF51DBEF721}"/>
          </ac:picMkLst>
        </pc:picChg>
        <pc:picChg chg="add mod">
          <ac:chgData name="Andreia Salgueiro" userId="db5fee806d5049e3" providerId="LiveId" clId="{8E94A700-09F4-4229-8F67-B4D3ACE9CEA5}" dt="2023-09-26T11:12:51.504" v="128"/>
          <ac:picMkLst>
            <pc:docMk/>
            <pc:sldMk cId="1455966291" sldId="274"/>
            <ac:picMk id="5" creationId="{E672EB62-E95C-5B47-F4E1-F6C9EE2B5395}"/>
          </ac:picMkLst>
        </pc:picChg>
        <pc:picChg chg="del">
          <ac:chgData name="Andreia Salgueiro" userId="db5fee806d5049e3" providerId="LiveId" clId="{8E94A700-09F4-4229-8F67-B4D3ACE9CEA5}" dt="2023-09-26T11:12:50.207" v="127" actId="478"/>
          <ac:picMkLst>
            <pc:docMk/>
            <pc:sldMk cId="1455966291" sldId="274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2:55.092" v="130"/>
        <pc:sldMkLst>
          <pc:docMk/>
          <pc:sldMk cId="1136339964" sldId="275"/>
        </pc:sldMkLst>
        <pc:spChg chg="mod">
          <ac:chgData name="Andreia Salgueiro" userId="db5fee806d5049e3" providerId="LiveId" clId="{8E94A700-09F4-4229-8F67-B4D3ACE9CEA5}" dt="2023-09-26T11:09:28.961" v="36" actId="20577"/>
          <ac:spMkLst>
            <pc:docMk/>
            <pc:sldMk cId="1136339964" sldId="275"/>
            <ac:spMk id="9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2:55.092" v="130"/>
          <ac:picMkLst>
            <pc:docMk/>
            <pc:sldMk cId="1136339964" sldId="275"/>
            <ac:picMk id="2" creationId="{4D3C9CBE-E484-9F1C-7749-F070CAD97BE2}"/>
          </ac:picMkLst>
        </pc:picChg>
        <pc:picChg chg="add mod">
          <ac:chgData name="Andreia Salgueiro" userId="db5fee806d5049e3" providerId="LiveId" clId="{8E94A700-09F4-4229-8F67-B4D3ACE9CEA5}" dt="2023-09-26T11:12:55.092" v="130"/>
          <ac:picMkLst>
            <pc:docMk/>
            <pc:sldMk cId="1136339964" sldId="275"/>
            <ac:picMk id="5" creationId="{28271C0D-03FB-B59F-01A5-869605F81928}"/>
          </ac:picMkLst>
        </pc:picChg>
        <pc:picChg chg="del">
          <ac:chgData name="Andreia Salgueiro" userId="db5fee806d5049e3" providerId="LiveId" clId="{8E94A700-09F4-4229-8F67-B4D3ACE9CEA5}" dt="2023-09-26T11:12:53.616" v="129" actId="478"/>
          <ac:picMkLst>
            <pc:docMk/>
            <pc:sldMk cId="1136339964" sldId="275"/>
            <ac:picMk id="12" creationId="{00000000-0000-0000-0000-000000000000}"/>
          </ac:picMkLst>
        </pc:picChg>
      </pc:sldChg>
      <pc:sldChg chg="addSp modSp mod">
        <pc:chgData name="Andreia Salgueiro" userId="db5fee806d5049e3" providerId="LiveId" clId="{8E94A700-09F4-4229-8F67-B4D3ACE9CEA5}" dt="2023-09-26T11:08:34.061" v="18" actId="20577"/>
        <pc:sldMkLst>
          <pc:docMk/>
          <pc:sldMk cId="1058389792" sldId="317"/>
        </pc:sldMkLst>
        <pc:spChg chg="mod">
          <ac:chgData name="Andreia Salgueiro" userId="db5fee806d5049e3" providerId="LiveId" clId="{8E94A700-09F4-4229-8F67-B4D3ACE9CEA5}" dt="2023-09-26T11:07:58.859" v="15" actId="1582"/>
          <ac:spMkLst>
            <pc:docMk/>
            <pc:sldMk cId="1058389792" sldId="317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8:34.061" v="18" actId="20577"/>
          <ac:spMkLst>
            <pc:docMk/>
            <pc:sldMk cId="1058389792" sldId="317"/>
            <ac:spMk id="11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06:28.529" v="8" actId="14100"/>
          <ac:picMkLst>
            <pc:docMk/>
            <pc:sldMk cId="1058389792" sldId="317"/>
            <ac:picMk id="6" creationId="{F2852FD6-E2CF-7EA5-3F9D-3D67959BFDB3}"/>
          </ac:picMkLst>
        </pc:picChg>
      </pc:sldChg>
      <pc:sldChg chg="addSp modSp mod">
        <pc:chgData name="Andreia Salgueiro" userId="db5fee806d5049e3" providerId="LiveId" clId="{8E94A700-09F4-4229-8F67-B4D3ACE9CEA5}" dt="2023-09-26T11:11:28.187" v="94" actId="1036"/>
        <pc:sldMkLst>
          <pc:docMk/>
          <pc:sldMk cId="1626994986" sldId="319"/>
        </pc:sldMkLst>
        <pc:spChg chg="mod">
          <ac:chgData name="Andreia Salgueiro" userId="db5fee806d5049e3" providerId="LiveId" clId="{8E94A700-09F4-4229-8F67-B4D3ACE9CEA5}" dt="2023-09-26T11:08:07.358" v="17" actId="1582"/>
          <ac:spMkLst>
            <pc:docMk/>
            <pc:sldMk cId="1626994986" sldId="319"/>
            <ac:spMk id="4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1:28.187" v="94" actId="1036"/>
          <ac:picMkLst>
            <pc:docMk/>
            <pc:sldMk cId="1626994986" sldId="319"/>
            <ac:picMk id="2" creationId="{93F6D288-76D5-6F25-80A4-7F3347F969EC}"/>
          </ac:picMkLst>
        </pc:picChg>
        <pc:picChg chg="mod">
          <ac:chgData name="Andreia Salgueiro" userId="db5fee806d5049e3" providerId="LiveId" clId="{8E94A700-09F4-4229-8F67-B4D3ACE9CEA5}" dt="2023-09-26T11:11:22.336" v="90" actId="1037"/>
          <ac:picMkLst>
            <pc:docMk/>
            <pc:sldMk cId="1626994986" sldId="319"/>
            <ac:picMk id="11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3:00.651" v="132"/>
        <pc:sldMkLst>
          <pc:docMk/>
          <pc:sldMk cId="1316444133" sldId="321"/>
        </pc:sldMkLst>
        <pc:spChg chg="mod">
          <ac:chgData name="Andreia Salgueiro" userId="db5fee806d5049e3" providerId="LiveId" clId="{8E94A700-09F4-4229-8F67-B4D3ACE9CEA5}" dt="2023-09-26T11:07:48.795" v="14" actId="1582"/>
          <ac:spMkLst>
            <pc:docMk/>
            <pc:sldMk cId="1316444133" sldId="321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36.006" v="38" actId="20577"/>
          <ac:spMkLst>
            <pc:docMk/>
            <pc:sldMk cId="1316444133" sldId="321"/>
            <ac:spMk id="5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00.651" v="132"/>
          <ac:picMkLst>
            <pc:docMk/>
            <pc:sldMk cId="1316444133" sldId="321"/>
            <ac:picMk id="2" creationId="{99242123-94BC-764C-F960-18E01B88F321}"/>
          </ac:picMkLst>
        </pc:picChg>
        <pc:picChg chg="del">
          <ac:chgData name="Andreia Salgueiro" userId="db5fee806d5049e3" providerId="LiveId" clId="{8E94A700-09F4-4229-8F67-B4D3ACE9CEA5}" dt="2023-09-26T11:12:59.351" v="131" actId="478"/>
          <ac:picMkLst>
            <pc:docMk/>
            <pc:sldMk cId="1316444133" sldId="321"/>
            <ac:picMk id="7" creationId="{00000000-0000-0000-0000-000000000000}"/>
          </ac:picMkLst>
        </pc:picChg>
        <pc:picChg chg="add mod">
          <ac:chgData name="Andreia Salgueiro" userId="db5fee806d5049e3" providerId="LiveId" clId="{8E94A700-09F4-4229-8F67-B4D3ACE9CEA5}" dt="2023-09-26T11:13:00.651" v="132"/>
          <ac:picMkLst>
            <pc:docMk/>
            <pc:sldMk cId="1316444133" sldId="321"/>
            <ac:picMk id="8" creationId="{F48C5EC4-6477-60E5-94D7-C14174BE25B3}"/>
          </ac:picMkLst>
        </pc:picChg>
      </pc:sldChg>
      <pc:sldChg chg="addSp delSp modSp mod">
        <pc:chgData name="Andreia Salgueiro" userId="db5fee806d5049e3" providerId="LiveId" clId="{8E94A700-09F4-4229-8F67-B4D3ACE9CEA5}" dt="2023-09-26T11:18:06.342" v="177" actId="208"/>
        <pc:sldMkLst>
          <pc:docMk/>
          <pc:sldMk cId="1335744743" sldId="323"/>
        </pc:sldMkLst>
        <pc:spChg chg="mod">
          <ac:chgData name="Andreia Salgueiro" userId="db5fee806d5049e3" providerId="LiveId" clId="{8E94A700-09F4-4229-8F67-B4D3ACE9CEA5}" dt="2023-09-26T11:17:12.427" v="173" actId="207"/>
          <ac:spMkLst>
            <pc:docMk/>
            <pc:sldMk cId="1335744743" sldId="323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7:36.958" v="174" actId="207"/>
          <ac:spMkLst>
            <pc:docMk/>
            <pc:sldMk cId="1335744743" sldId="323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7:50.041" v="175" actId="208"/>
          <ac:spMkLst>
            <pc:docMk/>
            <pc:sldMk cId="1335744743" sldId="323"/>
            <ac:spMk id="9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39.514" v="39" actId="20577"/>
          <ac:spMkLst>
            <pc:docMk/>
            <pc:sldMk cId="1335744743" sldId="323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06.414" v="134"/>
          <ac:picMkLst>
            <pc:docMk/>
            <pc:sldMk cId="1335744743" sldId="323"/>
            <ac:picMk id="2" creationId="{0A6A2169-FE0B-E62E-19BE-F4C9938CC269}"/>
          </ac:picMkLst>
        </pc:picChg>
        <pc:picChg chg="add mod">
          <ac:chgData name="Andreia Salgueiro" userId="db5fee806d5049e3" providerId="LiveId" clId="{8E94A700-09F4-4229-8F67-B4D3ACE9CEA5}" dt="2023-09-26T11:13:06.414" v="134"/>
          <ac:picMkLst>
            <pc:docMk/>
            <pc:sldMk cId="1335744743" sldId="323"/>
            <ac:picMk id="3" creationId="{3861A1F9-559E-3C54-1384-24715577FF78}"/>
          </ac:picMkLst>
        </pc:picChg>
        <pc:picChg chg="mod">
          <ac:chgData name="Andreia Salgueiro" userId="db5fee806d5049e3" providerId="LiveId" clId="{8E94A700-09F4-4229-8F67-B4D3ACE9CEA5}" dt="2023-09-26T11:18:06.342" v="177" actId="208"/>
          <ac:picMkLst>
            <pc:docMk/>
            <pc:sldMk cId="1335744743" sldId="323"/>
            <ac:picMk id="13" creationId="{00000000-0000-0000-0000-000000000000}"/>
          </ac:picMkLst>
        </pc:picChg>
        <pc:picChg chg="del">
          <ac:chgData name="Andreia Salgueiro" userId="db5fee806d5049e3" providerId="LiveId" clId="{8E94A700-09F4-4229-8F67-B4D3ACE9CEA5}" dt="2023-09-26T11:13:02.870" v="133" actId="478"/>
          <ac:picMkLst>
            <pc:docMk/>
            <pc:sldMk cId="1335744743" sldId="323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8:38.934" v="182" actId="207"/>
        <pc:sldMkLst>
          <pc:docMk/>
          <pc:sldMk cId="1642911882" sldId="324"/>
        </pc:sldMkLst>
        <pc:spChg chg="mod">
          <ac:chgData name="Andreia Salgueiro" userId="db5fee806d5049e3" providerId="LiveId" clId="{8E94A700-09F4-4229-8F67-B4D3ACE9CEA5}" dt="2023-09-26T11:18:19.719" v="178" actId="207"/>
          <ac:spMkLst>
            <pc:docMk/>
            <pc:sldMk cId="1642911882" sldId="324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8:38.934" v="182" actId="207"/>
          <ac:spMkLst>
            <pc:docMk/>
            <pc:sldMk cId="1642911882" sldId="324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8:23.021" v="179" actId="207"/>
          <ac:spMkLst>
            <pc:docMk/>
            <pc:sldMk cId="1642911882" sldId="324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42.330" v="40" actId="20577"/>
          <ac:spMkLst>
            <pc:docMk/>
            <pc:sldMk cId="1642911882" sldId="324"/>
            <ac:spMk id="13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10.073" v="136"/>
          <ac:picMkLst>
            <pc:docMk/>
            <pc:sldMk cId="1642911882" sldId="324"/>
            <ac:picMk id="2" creationId="{FF3CA3C5-2BA2-D0C5-0315-F7FA2F967DBC}"/>
          </ac:picMkLst>
        </pc:picChg>
        <pc:picChg chg="add mod">
          <ac:chgData name="Andreia Salgueiro" userId="db5fee806d5049e3" providerId="LiveId" clId="{8E94A700-09F4-4229-8F67-B4D3ACE9CEA5}" dt="2023-09-26T11:13:10.073" v="136"/>
          <ac:picMkLst>
            <pc:docMk/>
            <pc:sldMk cId="1642911882" sldId="324"/>
            <ac:picMk id="3" creationId="{48DE3C71-4068-1754-EC4B-8CFCB835AE9B}"/>
          </ac:picMkLst>
        </pc:picChg>
        <pc:picChg chg="del">
          <ac:chgData name="Andreia Salgueiro" userId="db5fee806d5049e3" providerId="LiveId" clId="{8E94A700-09F4-4229-8F67-B4D3ACE9CEA5}" dt="2023-09-26T11:13:08.557" v="135" actId="478"/>
          <ac:picMkLst>
            <pc:docMk/>
            <pc:sldMk cId="1642911882" sldId="324"/>
            <ac:picMk id="18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9:25.409" v="194" actId="207"/>
        <pc:sldMkLst>
          <pc:docMk/>
          <pc:sldMk cId="1470527532" sldId="325"/>
        </pc:sldMkLst>
        <pc:spChg chg="mod">
          <ac:chgData name="Andreia Salgueiro" userId="db5fee806d5049e3" providerId="LiveId" clId="{8E94A700-09F4-4229-8F67-B4D3ACE9CEA5}" dt="2023-09-26T11:19:01.318" v="183" actId="207"/>
          <ac:spMkLst>
            <pc:docMk/>
            <pc:sldMk cId="1470527532" sldId="325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25.409" v="194" actId="207"/>
          <ac:spMkLst>
            <pc:docMk/>
            <pc:sldMk cId="1470527532" sldId="325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16.285" v="191" actId="1037"/>
          <ac:spMkLst>
            <pc:docMk/>
            <pc:sldMk cId="1470527532" sldId="325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45.498" v="41" actId="20577"/>
          <ac:spMkLst>
            <pc:docMk/>
            <pc:sldMk cId="1470527532" sldId="325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13.442" v="138"/>
          <ac:picMkLst>
            <pc:docMk/>
            <pc:sldMk cId="1470527532" sldId="325"/>
            <ac:picMk id="2" creationId="{9B9CC92C-718E-170D-F568-A07621695DBC}"/>
          </ac:picMkLst>
        </pc:picChg>
        <pc:picChg chg="add mod">
          <ac:chgData name="Andreia Salgueiro" userId="db5fee806d5049e3" providerId="LiveId" clId="{8E94A700-09F4-4229-8F67-B4D3ACE9CEA5}" dt="2023-09-26T11:13:13.442" v="138"/>
          <ac:picMkLst>
            <pc:docMk/>
            <pc:sldMk cId="1470527532" sldId="325"/>
            <ac:picMk id="7" creationId="{1B8794EC-E6BD-A5D2-0E33-18DE572E9DCA}"/>
          </ac:picMkLst>
        </pc:picChg>
        <pc:picChg chg="del">
          <ac:chgData name="Andreia Salgueiro" userId="db5fee806d5049e3" providerId="LiveId" clId="{8E94A700-09F4-4229-8F67-B4D3ACE9CEA5}" dt="2023-09-26T11:13:12.008" v="137" actId="478"/>
          <ac:picMkLst>
            <pc:docMk/>
            <pc:sldMk cId="1470527532" sldId="325"/>
            <ac:picMk id="16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9:43.443" v="197" actId="207"/>
        <pc:sldMkLst>
          <pc:docMk/>
          <pc:sldMk cId="1889302087" sldId="326"/>
        </pc:sldMkLst>
        <pc:spChg chg="mod">
          <ac:chgData name="Andreia Salgueiro" userId="db5fee806d5049e3" providerId="LiveId" clId="{8E94A700-09F4-4229-8F67-B4D3ACE9CEA5}" dt="2023-09-26T11:19:36.283" v="195" actId="207"/>
          <ac:spMkLst>
            <pc:docMk/>
            <pc:sldMk cId="1889302087" sldId="326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43.443" v="197" actId="207"/>
          <ac:spMkLst>
            <pc:docMk/>
            <pc:sldMk cId="1889302087" sldId="326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40.252" v="196" actId="207"/>
          <ac:spMkLst>
            <pc:docMk/>
            <pc:sldMk cId="1889302087" sldId="326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48.512" v="42" actId="20577"/>
          <ac:spMkLst>
            <pc:docMk/>
            <pc:sldMk cId="1889302087" sldId="326"/>
            <ac:spMk id="13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16.793" v="140"/>
          <ac:picMkLst>
            <pc:docMk/>
            <pc:sldMk cId="1889302087" sldId="326"/>
            <ac:picMk id="2" creationId="{C61160EA-0513-543B-6F1D-F797CC96F7A3}"/>
          </ac:picMkLst>
        </pc:picChg>
        <pc:picChg chg="add mod">
          <ac:chgData name="Andreia Salgueiro" userId="db5fee806d5049e3" providerId="LiveId" clId="{8E94A700-09F4-4229-8F67-B4D3ACE9CEA5}" dt="2023-09-26T11:13:16.793" v="140"/>
          <ac:picMkLst>
            <pc:docMk/>
            <pc:sldMk cId="1889302087" sldId="326"/>
            <ac:picMk id="3" creationId="{DBE96AD5-C3C6-521A-8C35-A6F3BE7AB8E4}"/>
          </ac:picMkLst>
        </pc:picChg>
        <pc:picChg chg="del">
          <ac:chgData name="Andreia Salgueiro" userId="db5fee806d5049e3" providerId="LiveId" clId="{8E94A700-09F4-4229-8F67-B4D3ACE9CEA5}" dt="2023-09-26T11:13:15.331" v="139" actId="478"/>
          <ac:picMkLst>
            <pc:docMk/>
            <pc:sldMk cId="1889302087" sldId="326"/>
            <ac:picMk id="17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19:55.930" v="200" actId="207"/>
        <pc:sldMkLst>
          <pc:docMk/>
          <pc:sldMk cId="1497833255" sldId="327"/>
        </pc:sldMkLst>
        <pc:spChg chg="mod">
          <ac:chgData name="Andreia Salgueiro" userId="db5fee806d5049e3" providerId="LiveId" clId="{8E94A700-09F4-4229-8F67-B4D3ACE9CEA5}" dt="2023-09-26T11:19:50.804" v="198" actId="207"/>
          <ac:spMkLst>
            <pc:docMk/>
            <pc:sldMk cId="1497833255" sldId="327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55.930" v="200" actId="207"/>
          <ac:spMkLst>
            <pc:docMk/>
            <pc:sldMk cId="1497833255" sldId="327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9:53.389" v="199" actId="207"/>
          <ac:spMkLst>
            <pc:docMk/>
            <pc:sldMk cId="1497833255" sldId="327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51.220" v="43" actId="20577"/>
          <ac:spMkLst>
            <pc:docMk/>
            <pc:sldMk cId="1497833255" sldId="327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22.644" v="142"/>
          <ac:picMkLst>
            <pc:docMk/>
            <pc:sldMk cId="1497833255" sldId="327"/>
            <ac:picMk id="2" creationId="{8D58E008-1DD1-B334-F94F-36855EC00CEC}"/>
          </ac:picMkLst>
        </pc:picChg>
        <pc:picChg chg="add mod">
          <ac:chgData name="Andreia Salgueiro" userId="db5fee806d5049e3" providerId="LiveId" clId="{8E94A700-09F4-4229-8F67-B4D3ACE9CEA5}" dt="2023-09-26T11:13:22.644" v="142"/>
          <ac:picMkLst>
            <pc:docMk/>
            <pc:sldMk cId="1497833255" sldId="327"/>
            <ac:picMk id="7" creationId="{005527B9-EAB2-C4AF-C64D-2DB80D65DC0E}"/>
          </ac:picMkLst>
        </pc:picChg>
        <pc:picChg chg="del">
          <ac:chgData name="Andreia Salgueiro" userId="db5fee806d5049e3" providerId="LiveId" clId="{8E94A700-09F4-4229-8F67-B4D3ACE9CEA5}" dt="2023-09-26T11:13:20.838" v="141" actId="478"/>
          <ac:picMkLst>
            <pc:docMk/>
            <pc:sldMk cId="1497833255" sldId="327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06.461" v="203" actId="207"/>
        <pc:sldMkLst>
          <pc:docMk/>
          <pc:sldMk cId="1363157190" sldId="328"/>
        </pc:sldMkLst>
        <pc:spChg chg="mod">
          <ac:chgData name="Andreia Salgueiro" userId="db5fee806d5049e3" providerId="LiveId" clId="{8E94A700-09F4-4229-8F67-B4D3ACE9CEA5}" dt="2023-09-26T11:20:00.652" v="201" actId="207"/>
          <ac:spMkLst>
            <pc:docMk/>
            <pc:sldMk cId="1363157190" sldId="328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06.461" v="203" actId="207"/>
          <ac:spMkLst>
            <pc:docMk/>
            <pc:sldMk cId="1363157190" sldId="328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03.343" v="202" actId="207"/>
          <ac:spMkLst>
            <pc:docMk/>
            <pc:sldMk cId="1363157190" sldId="328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53.906" v="44" actId="20577"/>
          <ac:spMkLst>
            <pc:docMk/>
            <pc:sldMk cId="1363157190" sldId="328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26.489" v="144"/>
          <ac:picMkLst>
            <pc:docMk/>
            <pc:sldMk cId="1363157190" sldId="328"/>
            <ac:picMk id="2" creationId="{D7D10BBC-1F02-B559-3E51-FEE81E33BD1F}"/>
          </ac:picMkLst>
        </pc:picChg>
        <pc:picChg chg="add mod">
          <ac:chgData name="Andreia Salgueiro" userId="db5fee806d5049e3" providerId="LiveId" clId="{8E94A700-09F4-4229-8F67-B4D3ACE9CEA5}" dt="2023-09-26T11:13:26.489" v="144"/>
          <ac:picMkLst>
            <pc:docMk/>
            <pc:sldMk cId="1363157190" sldId="328"/>
            <ac:picMk id="3" creationId="{F1BC9FAB-CCDE-258F-6A2D-31AF9A7FB3D0}"/>
          </ac:picMkLst>
        </pc:picChg>
        <pc:picChg chg="del">
          <ac:chgData name="Andreia Salgueiro" userId="db5fee806d5049e3" providerId="LiveId" clId="{8E94A700-09F4-4229-8F67-B4D3ACE9CEA5}" dt="2023-09-26T11:13:24.914" v="143" actId="478"/>
          <ac:picMkLst>
            <pc:docMk/>
            <pc:sldMk cId="1363157190" sldId="328"/>
            <ac:picMk id="19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17.072" v="206" actId="207"/>
        <pc:sldMkLst>
          <pc:docMk/>
          <pc:sldMk cId="1811547078" sldId="329"/>
        </pc:sldMkLst>
        <pc:spChg chg="mod">
          <ac:chgData name="Andreia Salgueiro" userId="db5fee806d5049e3" providerId="LiveId" clId="{8E94A700-09F4-4229-8F67-B4D3ACE9CEA5}" dt="2023-09-26T11:20:11.539" v="204" actId="207"/>
          <ac:spMkLst>
            <pc:docMk/>
            <pc:sldMk cId="1811547078" sldId="329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17.072" v="206" actId="207"/>
          <ac:spMkLst>
            <pc:docMk/>
            <pc:sldMk cId="1811547078" sldId="329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14.351" v="205" actId="207"/>
          <ac:spMkLst>
            <pc:docMk/>
            <pc:sldMk cId="1811547078" sldId="329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57.281" v="45" actId="20577"/>
          <ac:spMkLst>
            <pc:docMk/>
            <pc:sldMk cId="1811547078" sldId="329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30.154" v="146"/>
          <ac:picMkLst>
            <pc:docMk/>
            <pc:sldMk cId="1811547078" sldId="329"/>
            <ac:picMk id="2" creationId="{1EB59945-5E36-0FFA-8592-45948A7E2447}"/>
          </ac:picMkLst>
        </pc:picChg>
        <pc:picChg chg="add mod">
          <ac:chgData name="Andreia Salgueiro" userId="db5fee806d5049e3" providerId="LiveId" clId="{8E94A700-09F4-4229-8F67-B4D3ACE9CEA5}" dt="2023-09-26T11:13:30.154" v="146"/>
          <ac:picMkLst>
            <pc:docMk/>
            <pc:sldMk cId="1811547078" sldId="329"/>
            <ac:picMk id="7" creationId="{86CF08AE-1B1D-C8B9-998A-9CAB33279D28}"/>
          </ac:picMkLst>
        </pc:picChg>
        <pc:picChg chg="del">
          <ac:chgData name="Andreia Salgueiro" userId="db5fee806d5049e3" providerId="LiveId" clId="{8E94A700-09F4-4229-8F67-B4D3ACE9CEA5}" dt="2023-09-26T11:13:28.728" v="145" actId="478"/>
          <ac:picMkLst>
            <pc:docMk/>
            <pc:sldMk cId="1811547078" sldId="329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30.855" v="209" actId="207"/>
        <pc:sldMkLst>
          <pc:docMk/>
          <pc:sldMk cId="83716993" sldId="330"/>
        </pc:sldMkLst>
        <pc:spChg chg="mod">
          <ac:chgData name="Andreia Salgueiro" userId="db5fee806d5049e3" providerId="LiveId" clId="{8E94A700-09F4-4229-8F67-B4D3ACE9CEA5}" dt="2023-09-26T11:20:22.874" v="207" actId="207"/>
          <ac:spMkLst>
            <pc:docMk/>
            <pc:sldMk cId="83716993" sldId="330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30.855" v="209" actId="207"/>
          <ac:spMkLst>
            <pc:docMk/>
            <pc:sldMk cId="83716993" sldId="330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28.325" v="208" actId="207"/>
          <ac:spMkLst>
            <pc:docMk/>
            <pc:sldMk cId="83716993" sldId="330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00.410" v="46" actId="20577"/>
          <ac:spMkLst>
            <pc:docMk/>
            <pc:sldMk cId="83716993" sldId="330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34.394" v="148"/>
          <ac:picMkLst>
            <pc:docMk/>
            <pc:sldMk cId="83716993" sldId="330"/>
            <ac:picMk id="2" creationId="{85A81F6C-7BC0-8925-B204-E3BB233EC101}"/>
          </ac:picMkLst>
        </pc:picChg>
        <pc:picChg chg="add mod">
          <ac:chgData name="Andreia Salgueiro" userId="db5fee806d5049e3" providerId="LiveId" clId="{8E94A700-09F4-4229-8F67-B4D3ACE9CEA5}" dt="2023-09-26T11:13:34.394" v="148"/>
          <ac:picMkLst>
            <pc:docMk/>
            <pc:sldMk cId="83716993" sldId="330"/>
            <ac:picMk id="3" creationId="{195861B9-B451-6016-D4ED-66BEEDD121E3}"/>
          </ac:picMkLst>
        </pc:picChg>
        <pc:picChg chg="del">
          <ac:chgData name="Andreia Salgueiro" userId="db5fee806d5049e3" providerId="LiveId" clId="{8E94A700-09F4-4229-8F67-B4D3ACE9CEA5}" dt="2023-09-26T11:13:32.938" v="147" actId="478"/>
          <ac:picMkLst>
            <pc:docMk/>
            <pc:sldMk cId="83716993" sldId="330"/>
            <ac:picMk id="18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40.740" v="212" actId="207"/>
        <pc:sldMkLst>
          <pc:docMk/>
          <pc:sldMk cId="1731550041" sldId="331"/>
        </pc:sldMkLst>
        <pc:spChg chg="mod">
          <ac:chgData name="Andreia Salgueiro" userId="db5fee806d5049e3" providerId="LiveId" clId="{8E94A700-09F4-4229-8F67-B4D3ACE9CEA5}" dt="2023-09-26T11:20:35.625" v="210" actId="207"/>
          <ac:spMkLst>
            <pc:docMk/>
            <pc:sldMk cId="1731550041" sldId="331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40.740" v="212" actId="207"/>
          <ac:spMkLst>
            <pc:docMk/>
            <pc:sldMk cId="1731550041" sldId="331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37.823" v="211" actId="207"/>
          <ac:spMkLst>
            <pc:docMk/>
            <pc:sldMk cId="1731550041" sldId="331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04.290" v="47" actId="20577"/>
          <ac:spMkLst>
            <pc:docMk/>
            <pc:sldMk cId="1731550041" sldId="331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37.638" v="150"/>
          <ac:picMkLst>
            <pc:docMk/>
            <pc:sldMk cId="1731550041" sldId="331"/>
            <ac:picMk id="2" creationId="{C03D07FC-AB98-7FBC-11E1-290B2298952D}"/>
          </ac:picMkLst>
        </pc:picChg>
        <pc:picChg chg="add mod">
          <ac:chgData name="Andreia Salgueiro" userId="db5fee806d5049e3" providerId="LiveId" clId="{8E94A700-09F4-4229-8F67-B4D3ACE9CEA5}" dt="2023-09-26T11:13:37.638" v="150"/>
          <ac:picMkLst>
            <pc:docMk/>
            <pc:sldMk cId="1731550041" sldId="331"/>
            <ac:picMk id="3" creationId="{C1B14969-8000-7F37-F4FA-45813AD6C83C}"/>
          </ac:picMkLst>
        </pc:picChg>
        <pc:picChg chg="del">
          <ac:chgData name="Andreia Salgueiro" userId="db5fee806d5049e3" providerId="LiveId" clId="{8E94A700-09F4-4229-8F67-B4D3ACE9CEA5}" dt="2023-09-26T11:13:36.475" v="149" actId="478"/>
          <ac:picMkLst>
            <pc:docMk/>
            <pc:sldMk cId="1731550041" sldId="331"/>
            <ac:picMk id="17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49.923" v="215" actId="207"/>
        <pc:sldMkLst>
          <pc:docMk/>
          <pc:sldMk cId="289959075" sldId="332"/>
        </pc:sldMkLst>
        <pc:spChg chg="mod">
          <ac:chgData name="Andreia Salgueiro" userId="db5fee806d5049e3" providerId="LiveId" clId="{8E94A700-09F4-4229-8F67-B4D3ACE9CEA5}" dt="2023-09-26T11:20:44.993" v="213" actId="207"/>
          <ac:spMkLst>
            <pc:docMk/>
            <pc:sldMk cId="289959075" sldId="332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49.923" v="215" actId="207"/>
          <ac:spMkLst>
            <pc:docMk/>
            <pc:sldMk cId="289959075" sldId="332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47.123" v="214" actId="207"/>
          <ac:spMkLst>
            <pc:docMk/>
            <pc:sldMk cId="289959075" sldId="332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07.489" v="48" actId="20577"/>
          <ac:spMkLst>
            <pc:docMk/>
            <pc:sldMk cId="289959075" sldId="332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41.351" v="152"/>
          <ac:picMkLst>
            <pc:docMk/>
            <pc:sldMk cId="289959075" sldId="332"/>
            <ac:picMk id="2" creationId="{B04405B5-DF51-13F1-C2A1-82E672EB93AD}"/>
          </ac:picMkLst>
        </pc:picChg>
        <pc:picChg chg="add mod">
          <ac:chgData name="Andreia Salgueiro" userId="db5fee806d5049e3" providerId="LiveId" clId="{8E94A700-09F4-4229-8F67-B4D3ACE9CEA5}" dt="2023-09-26T11:13:41.351" v="152"/>
          <ac:picMkLst>
            <pc:docMk/>
            <pc:sldMk cId="289959075" sldId="332"/>
            <ac:picMk id="3" creationId="{86D3D9F3-B965-80E4-BBBA-37671471C7E6}"/>
          </ac:picMkLst>
        </pc:picChg>
        <pc:picChg chg="del">
          <ac:chgData name="Andreia Salgueiro" userId="db5fee806d5049e3" providerId="LiveId" clId="{8E94A700-09F4-4229-8F67-B4D3ACE9CEA5}" dt="2023-09-26T11:13:40.179" v="151" actId="478"/>
          <ac:picMkLst>
            <pc:docMk/>
            <pc:sldMk cId="289959075" sldId="332"/>
            <ac:picMk id="18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0:57.578" v="217" actId="207"/>
        <pc:sldMkLst>
          <pc:docMk/>
          <pc:sldMk cId="280130059" sldId="333"/>
        </pc:sldMkLst>
        <pc:spChg chg="mod">
          <ac:chgData name="Andreia Salgueiro" userId="db5fee806d5049e3" providerId="LiveId" clId="{8E94A700-09F4-4229-8F67-B4D3ACE9CEA5}" dt="2023-09-26T11:20:57.578" v="217" actId="207"/>
          <ac:spMkLst>
            <pc:docMk/>
            <pc:sldMk cId="280130059" sldId="333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0:54.959" v="216" actId="207"/>
          <ac:spMkLst>
            <pc:docMk/>
            <pc:sldMk cId="280130059" sldId="333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11.666" v="49" actId="20577"/>
          <ac:spMkLst>
            <pc:docMk/>
            <pc:sldMk cId="280130059" sldId="333"/>
            <ac:spMk id="10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44.491" v="154"/>
          <ac:picMkLst>
            <pc:docMk/>
            <pc:sldMk cId="280130059" sldId="333"/>
            <ac:picMk id="2" creationId="{502CF6DA-1999-0E35-CC65-E82D057FF54C}"/>
          </ac:picMkLst>
        </pc:picChg>
        <pc:picChg chg="add mod">
          <ac:chgData name="Andreia Salgueiro" userId="db5fee806d5049e3" providerId="LiveId" clId="{8E94A700-09F4-4229-8F67-B4D3ACE9CEA5}" dt="2023-09-26T11:13:44.491" v="154"/>
          <ac:picMkLst>
            <pc:docMk/>
            <pc:sldMk cId="280130059" sldId="333"/>
            <ac:picMk id="3" creationId="{6650D9A3-40F9-4377-75A5-C7AED9BB0D2B}"/>
          </ac:picMkLst>
        </pc:picChg>
        <pc:picChg chg="del">
          <ac:chgData name="Andreia Salgueiro" userId="db5fee806d5049e3" providerId="LiveId" clId="{8E94A700-09F4-4229-8F67-B4D3ACE9CEA5}" dt="2023-09-26T11:13:43.191" v="153" actId="478"/>
          <ac:picMkLst>
            <pc:docMk/>
            <pc:sldMk cId="280130059" sldId="333"/>
            <ac:picMk id="12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05.748" v="220" actId="207"/>
        <pc:sldMkLst>
          <pc:docMk/>
          <pc:sldMk cId="248670779" sldId="334"/>
        </pc:sldMkLst>
        <pc:spChg chg="mod">
          <ac:chgData name="Andreia Salgueiro" userId="db5fee806d5049e3" providerId="LiveId" clId="{8E94A700-09F4-4229-8F67-B4D3ACE9CEA5}" dt="2023-09-26T11:21:01.294" v="218" actId="207"/>
          <ac:spMkLst>
            <pc:docMk/>
            <pc:sldMk cId="248670779" sldId="334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05.748" v="220" actId="207"/>
          <ac:spMkLst>
            <pc:docMk/>
            <pc:sldMk cId="248670779" sldId="334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03.672" v="219" actId="207"/>
          <ac:spMkLst>
            <pc:docMk/>
            <pc:sldMk cId="248670779" sldId="334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14.794" v="50" actId="20577"/>
          <ac:spMkLst>
            <pc:docMk/>
            <pc:sldMk cId="248670779" sldId="334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47.836" v="156"/>
          <ac:picMkLst>
            <pc:docMk/>
            <pc:sldMk cId="248670779" sldId="334"/>
            <ac:picMk id="2" creationId="{A4C676EA-8656-577F-5172-A51743E537B0}"/>
          </ac:picMkLst>
        </pc:picChg>
        <pc:picChg chg="add mod">
          <ac:chgData name="Andreia Salgueiro" userId="db5fee806d5049e3" providerId="LiveId" clId="{8E94A700-09F4-4229-8F67-B4D3ACE9CEA5}" dt="2023-09-26T11:13:47.836" v="156"/>
          <ac:picMkLst>
            <pc:docMk/>
            <pc:sldMk cId="248670779" sldId="334"/>
            <ac:picMk id="5" creationId="{3A8F609D-07B3-C094-3460-257F65DF1886}"/>
          </ac:picMkLst>
        </pc:picChg>
        <pc:picChg chg="del">
          <ac:chgData name="Andreia Salgueiro" userId="db5fee806d5049e3" providerId="LiveId" clId="{8E94A700-09F4-4229-8F67-B4D3ACE9CEA5}" dt="2023-09-26T11:13:46.506" v="155" actId="478"/>
          <ac:picMkLst>
            <pc:docMk/>
            <pc:sldMk cId="248670779" sldId="334"/>
            <ac:picMk id="17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16.588" v="223" actId="207"/>
        <pc:sldMkLst>
          <pc:docMk/>
          <pc:sldMk cId="930745991" sldId="335"/>
        </pc:sldMkLst>
        <pc:spChg chg="mod">
          <ac:chgData name="Andreia Salgueiro" userId="db5fee806d5049e3" providerId="LiveId" clId="{8E94A700-09F4-4229-8F67-B4D3ACE9CEA5}" dt="2023-09-26T11:21:10.207" v="221" actId="207"/>
          <ac:spMkLst>
            <pc:docMk/>
            <pc:sldMk cId="930745991" sldId="335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16.588" v="223" actId="207"/>
          <ac:spMkLst>
            <pc:docMk/>
            <pc:sldMk cId="930745991" sldId="335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13.806" v="222" actId="207"/>
          <ac:spMkLst>
            <pc:docMk/>
            <pc:sldMk cId="930745991" sldId="335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17.906" v="51" actId="20577"/>
          <ac:spMkLst>
            <pc:docMk/>
            <pc:sldMk cId="930745991" sldId="335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51.049" v="158"/>
          <ac:picMkLst>
            <pc:docMk/>
            <pc:sldMk cId="930745991" sldId="335"/>
            <ac:picMk id="2" creationId="{E116E23A-10E9-6976-69F3-4093FBC8D1FA}"/>
          </ac:picMkLst>
        </pc:picChg>
        <pc:picChg chg="add mod">
          <ac:chgData name="Andreia Salgueiro" userId="db5fee806d5049e3" providerId="LiveId" clId="{8E94A700-09F4-4229-8F67-B4D3ACE9CEA5}" dt="2023-09-26T11:13:51.049" v="158"/>
          <ac:picMkLst>
            <pc:docMk/>
            <pc:sldMk cId="930745991" sldId="335"/>
            <ac:picMk id="3" creationId="{94CF0A7E-2B88-33CD-1019-AC9BADC88B49}"/>
          </ac:picMkLst>
        </pc:picChg>
        <pc:picChg chg="del">
          <ac:chgData name="Andreia Salgueiro" userId="db5fee806d5049e3" providerId="LiveId" clId="{8E94A700-09F4-4229-8F67-B4D3ACE9CEA5}" dt="2023-09-26T11:13:49.779" v="157" actId="478"/>
          <ac:picMkLst>
            <pc:docMk/>
            <pc:sldMk cId="930745991" sldId="335"/>
            <ac:picMk id="16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29.690" v="226" actId="207"/>
        <pc:sldMkLst>
          <pc:docMk/>
          <pc:sldMk cId="767772040" sldId="336"/>
        </pc:sldMkLst>
        <pc:spChg chg="mod">
          <ac:chgData name="Andreia Salgueiro" userId="db5fee806d5049e3" providerId="LiveId" clId="{8E94A700-09F4-4229-8F67-B4D3ACE9CEA5}" dt="2023-09-26T11:21:24.489" v="224" actId="207"/>
          <ac:spMkLst>
            <pc:docMk/>
            <pc:sldMk cId="767772040" sldId="336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29.690" v="226" actId="207"/>
          <ac:spMkLst>
            <pc:docMk/>
            <pc:sldMk cId="767772040" sldId="336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27.117" v="225" actId="207"/>
          <ac:spMkLst>
            <pc:docMk/>
            <pc:sldMk cId="767772040" sldId="336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22.127" v="52" actId="20577"/>
          <ac:spMkLst>
            <pc:docMk/>
            <pc:sldMk cId="767772040" sldId="336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54.218" v="160"/>
          <ac:picMkLst>
            <pc:docMk/>
            <pc:sldMk cId="767772040" sldId="336"/>
            <ac:picMk id="2" creationId="{4F6444EC-3FE3-6CE4-5248-0F250E1A8C72}"/>
          </ac:picMkLst>
        </pc:picChg>
        <pc:picChg chg="add mod">
          <ac:chgData name="Andreia Salgueiro" userId="db5fee806d5049e3" providerId="LiveId" clId="{8E94A700-09F4-4229-8F67-B4D3ACE9CEA5}" dt="2023-09-26T11:13:54.218" v="160"/>
          <ac:picMkLst>
            <pc:docMk/>
            <pc:sldMk cId="767772040" sldId="336"/>
            <ac:picMk id="3" creationId="{F1D2719F-0AF1-38D7-0B26-2B8D6DBCCE60}"/>
          </ac:picMkLst>
        </pc:picChg>
        <pc:picChg chg="del">
          <ac:chgData name="Andreia Salgueiro" userId="db5fee806d5049e3" providerId="LiveId" clId="{8E94A700-09F4-4229-8F67-B4D3ACE9CEA5}" dt="2023-09-26T11:13:52.852" v="159" actId="478"/>
          <ac:picMkLst>
            <pc:docMk/>
            <pc:sldMk cId="767772040" sldId="336"/>
            <ac:picMk id="19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38.784" v="229" actId="207"/>
        <pc:sldMkLst>
          <pc:docMk/>
          <pc:sldMk cId="930152011" sldId="337"/>
        </pc:sldMkLst>
        <pc:spChg chg="mod">
          <ac:chgData name="Andreia Salgueiro" userId="db5fee806d5049e3" providerId="LiveId" clId="{8E94A700-09F4-4229-8F67-B4D3ACE9CEA5}" dt="2023-09-26T11:21:33.810" v="227" actId="207"/>
          <ac:spMkLst>
            <pc:docMk/>
            <pc:sldMk cId="930152011" sldId="337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38.784" v="229" actId="207"/>
          <ac:spMkLst>
            <pc:docMk/>
            <pc:sldMk cId="930152011" sldId="337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36.393" v="228" actId="207"/>
          <ac:spMkLst>
            <pc:docMk/>
            <pc:sldMk cId="930152011" sldId="337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24.966" v="53" actId="20577"/>
          <ac:spMkLst>
            <pc:docMk/>
            <pc:sldMk cId="930152011" sldId="337"/>
            <ac:spMk id="13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3:58.468" v="162"/>
          <ac:picMkLst>
            <pc:docMk/>
            <pc:sldMk cId="930152011" sldId="337"/>
            <ac:picMk id="2" creationId="{57ED15B8-A9EB-D2E0-B1EE-59F9A09D863B}"/>
          </ac:picMkLst>
        </pc:picChg>
        <pc:picChg chg="add mod">
          <ac:chgData name="Andreia Salgueiro" userId="db5fee806d5049e3" providerId="LiveId" clId="{8E94A700-09F4-4229-8F67-B4D3ACE9CEA5}" dt="2023-09-26T11:13:58.468" v="162"/>
          <ac:picMkLst>
            <pc:docMk/>
            <pc:sldMk cId="930152011" sldId="337"/>
            <ac:picMk id="5" creationId="{66A5E92C-E2AF-77EB-1E5B-11528B59E0B8}"/>
          </ac:picMkLst>
        </pc:picChg>
        <pc:picChg chg="del">
          <ac:chgData name="Andreia Salgueiro" userId="db5fee806d5049e3" providerId="LiveId" clId="{8E94A700-09F4-4229-8F67-B4D3ACE9CEA5}" dt="2023-09-26T11:13:56.143" v="161" actId="478"/>
          <ac:picMkLst>
            <pc:docMk/>
            <pc:sldMk cId="930152011" sldId="337"/>
            <ac:picMk id="15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48.007" v="232" actId="207"/>
        <pc:sldMkLst>
          <pc:docMk/>
          <pc:sldMk cId="2065907380" sldId="338"/>
        </pc:sldMkLst>
        <pc:spChg chg="mod">
          <ac:chgData name="Andreia Salgueiro" userId="db5fee806d5049e3" providerId="LiveId" clId="{8E94A700-09F4-4229-8F67-B4D3ACE9CEA5}" dt="2023-09-26T11:21:43.351" v="230" actId="207"/>
          <ac:spMkLst>
            <pc:docMk/>
            <pc:sldMk cId="2065907380" sldId="338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48.007" v="232" actId="207"/>
          <ac:spMkLst>
            <pc:docMk/>
            <pc:sldMk cId="2065907380" sldId="338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45.566" v="231" actId="207"/>
          <ac:spMkLst>
            <pc:docMk/>
            <pc:sldMk cId="2065907380" sldId="338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28.012" v="54" actId="20577"/>
          <ac:spMkLst>
            <pc:docMk/>
            <pc:sldMk cId="2065907380" sldId="338"/>
            <ac:spMk id="15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4:01.858" v="164"/>
          <ac:picMkLst>
            <pc:docMk/>
            <pc:sldMk cId="2065907380" sldId="338"/>
            <ac:picMk id="2" creationId="{930944C5-71F7-6AB5-CA86-62A216457DA4}"/>
          </ac:picMkLst>
        </pc:picChg>
        <pc:picChg chg="add mod">
          <ac:chgData name="Andreia Salgueiro" userId="db5fee806d5049e3" providerId="LiveId" clId="{8E94A700-09F4-4229-8F67-B4D3ACE9CEA5}" dt="2023-09-26T11:14:01.858" v="164"/>
          <ac:picMkLst>
            <pc:docMk/>
            <pc:sldMk cId="2065907380" sldId="338"/>
            <ac:picMk id="3" creationId="{7011B98E-FF2D-5AC7-CD59-CEB21EC0BB63}"/>
          </ac:picMkLst>
        </pc:picChg>
        <pc:picChg chg="del">
          <ac:chgData name="Andreia Salgueiro" userId="db5fee806d5049e3" providerId="LiveId" clId="{8E94A700-09F4-4229-8F67-B4D3ACE9CEA5}" dt="2023-09-26T11:14:00.564" v="163" actId="478"/>
          <ac:picMkLst>
            <pc:docMk/>
            <pc:sldMk cId="2065907380" sldId="338"/>
            <ac:picMk id="19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1:56.624" v="235" actId="207"/>
        <pc:sldMkLst>
          <pc:docMk/>
          <pc:sldMk cId="2048692854" sldId="339"/>
        </pc:sldMkLst>
        <pc:spChg chg="mod">
          <ac:chgData name="Andreia Salgueiro" userId="db5fee806d5049e3" providerId="LiveId" clId="{8E94A700-09F4-4229-8F67-B4D3ACE9CEA5}" dt="2023-09-26T11:21:52.279" v="233" actId="207"/>
          <ac:spMkLst>
            <pc:docMk/>
            <pc:sldMk cId="2048692854" sldId="339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56.624" v="235" actId="207"/>
          <ac:spMkLst>
            <pc:docMk/>
            <pc:sldMk cId="2048692854" sldId="339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1:54.349" v="234" actId="207"/>
          <ac:spMkLst>
            <pc:docMk/>
            <pc:sldMk cId="2048692854" sldId="339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30.948" v="55" actId="20577"/>
          <ac:spMkLst>
            <pc:docMk/>
            <pc:sldMk cId="2048692854" sldId="339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4:05.376" v="166"/>
          <ac:picMkLst>
            <pc:docMk/>
            <pc:sldMk cId="2048692854" sldId="339"/>
            <ac:picMk id="2" creationId="{B6BCC62E-931A-13FB-C644-D3D9040C8BAA}"/>
          </ac:picMkLst>
        </pc:picChg>
        <pc:picChg chg="add mod">
          <ac:chgData name="Andreia Salgueiro" userId="db5fee806d5049e3" providerId="LiveId" clId="{8E94A700-09F4-4229-8F67-B4D3ACE9CEA5}" dt="2023-09-26T11:14:05.376" v="166"/>
          <ac:picMkLst>
            <pc:docMk/>
            <pc:sldMk cId="2048692854" sldId="339"/>
            <ac:picMk id="5" creationId="{E92922F0-F891-8304-F415-295365C3D7D6}"/>
          </ac:picMkLst>
        </pc:picChg>
        <pc:picChg chg="del">
          <ac:chgData name="Andreia Salgueiro" userId="db5fee806d5049e3" providerId="LiveId" clId="{8E94A700-09F4-4229-8F67-B4D3ACE9CEA5}" dt="2023-09-26T11:14:04.074" v="165" actId="478"/>
          <ac:picMkLst>
            <pc:docMk/>
            <pc:sldMk cId="2048692854" sldId="339"/>
            <ac:picMk id="14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2:06.386" v="238" actId="207"/>
        <pc:sldMkLst>
          <pc:docMk/>
          <pc:sldMk cId="747352648" sldId="340"/>
        </pc:sldMkLst>
        <pc:spChg chg="mod">
          <ac:chgData name="Andreia Salgueiro" userId="db5fee806d5049e3" providerId="LiveId" clId="{8E94A700-09F4-4229-8F67-B4D3ACE9CEA5}" dt="2023-09-26T11:22:01.482" v="236" actId="207"/>
          <ac:spMkLst>
            <pc:docMk/>
            <pc:sldMk cId="747352648" sldId="340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06.386" v="238" actId="207"/>
          <ac:spMkLst>
            <pc:docMk/>
            <pc:sldMk cId="747352648" sldId="340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03.751" v="237" actId="207"/>
          <ac:spMkLst>
            <pc:docMk/>
            <pc:sldMk cId="747352648" sldId="340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33.892" v="56" actId="20577"/>
          <ac:spMkLst>
            <pc:docMk/>
            <pc:sldMk cId="747352648" sldId="340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4:08.833" v="168"/>
          <ac:picMkLst>
            <pc:docMk/>
            <pc:sldMk cId="747352648" sldId="340"/>
            <ac:picMk id="2" creationId="{C317A3DE-6302-F718-1952-9888C9C3F92D}"/>
          </ac:picMkLst>
        </pc:picChg>
        <pc:picChg chg="add mod">
          <ac:chgData name="Andreia Salgueiro" userId="db5fee806d5049e3" providerId="LiveId" clId="{8E94A700-09F4-4229-8F67-B4D3ACE9CEA5}" dt="2023-09-26T11:14:08.833" v="168"/>
          <ac:picMkLst>
            <pc:docMk/>
            <pc:sldMk cId="747352648" sldId="340"/>
            <ac:picMk id="5" creationId="{A39092C4-DFEC-D137-DE94-61DB6E848E29}"/>
          </ac:picMkLst>
        </pc:picChg>
        <pc:picChg chg="del">
          <ac:chgData name="Andreia Salgueiro" userId="db5fee806d5049e3" providerId="LiveId" clId="{8E94A700-09F4-4229-8F67-B4D3ACE9CEA5}" dt="2023-09-26T11:14:07.442" v="167" actId="478"/>
          <ac:picMkLst>
            <pc:docMk/>
            <pc:sldMk cId="747352648" sldId="340"/>
            <ac:picMk id="19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2:16.178" v="241" actId="207"/>
        <pc:sldMkLst>
          <pc:docMk/>
          <pc:sldMk cId="1516603887" sldId="341"/>
        </pc:sldMkLst>
        <pc:spChg chg="mod">
          <ac:chgData name="Andreia Salgueiro" userId="db5fee806d5049e3" providerId="LiveId" clId="{8E94A700-09F4-4229-8F67-B4D3ACE9CEA5}" dt="2023-09-26T11:22:10.424" v="239" actId="207"/>
          <ac:spMkLst>
            <pc:docMk/>
            <pc:sldMk cId="1516603887" sldId="341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16.178" v="241" actId="207"/>
          <ac:spMkLst>
            <pc:docMk/>
            <pc:sldMk cId="1516603887" sldId="341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13.103" v="240" actId="207"/>
          <ac:spMkLst>
            <pc:docMk/>
            <pc:sldMk cId="1516603887" sldId="341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36.765" v="57" actId="20577"/>
          <ac:spMkLst>
            <pc:docMk/>
            <pc:sldMk cId="1516603887" sldId="341"/>
            <ac:spMk id="12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4:12.208" v="170"/>
          <ac:picMkLst>
            <pc:docMk/>
            <pc:sldMk cId="1516603887" sldId="341"/>
            <ac:picMk id="2" creationId="{22E2D6E5-7F1C-4180-24F3-03506B599921}"/>
          </ac:picMkLst>
        </pc:picChg>
        <pc:picChg chg="add mod">
          <ac:chgData name="Andreia Salgueiro" userId="db5fee806d5049e3" providerId="LiveId" clId="{8E94A700-09F4-4229-8F67-B4D3ACE9CEA5}" dt="2023-09-26T11:14:12.208" v="170"/>
          <ac:picMkLst>
            <pc:docMk/>
            <pc:sldMk cId="1516603887" sldId="341"/>
            <ac:picMk id="5" creationId="{195B4DC1-0BF0-64AC-B16F-DCCFB02A7374}"/>
          </ac:picMkLst>
        </pc:picChg>
        <pc:picChg chg="del">
          <ac:chgData name="Andreia Salgueiro" userId="db5fee806d5049e3" providerId="LiveId" clId="{8E94A700-09F4-4229-8F67-B4D3ACE9CEA5}" dt="2023-09-26T11:14:10.691" v="169" actId="478"/>
          <ac:picMkLst>
            <pc:docMk/>
            <pc:sldMk cId="1516603887" sldId="341"/>
            <ac:picMk id="18" creationId="{00000000-0000-0000-0000-000000000000}"/>
          </ac:picMkLst>
        </pc:picChg>
      </pc:sldChg>
      <pc:sldChg chg="addSp delSp modSp mod">
        <pc:chgData name="Andreia Salgueiro" userId="db5fee806d5049e3" providerId="LiveId" clId="{8E94A700-09F4-4229-8F67-B4D3ACE9CEA5}" dt="2023-09-26T11:22:26.501" v="244" actId="207"/>
        <pc:sldMkLst>
          <pc:docMk/>
          <pc:sldMk cId="1746576119" sldId="342"/>
        </pc:sldMkLst>
        <pc:spChg chg="mod">
          <ac:chgData name="Andreia Salgueiro" userId="db5fee806d5049e3" providerId="LiveId" clId="{8E94A700-09F4-4229-8F67-B4D3ACE9CEA5}" dt="2023-09-26T11:22:21.554" v="242" actId="207"/>
          <ac:spMkLst>
            <pc:docMk/>
            <pc:sldMk cId="1746576119" sldId="342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26.501" v="244" actId="207"/>
          <ac:spMkLst>
            <pc:docMk/>
            <pc:sldMk cId="1746576119" sldId="342"/>
            <ac:spMk id="6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22:23.852" v="243" actId="207"/>
          <ac:spMkLst>
            <pc:docMk/>
            <pc:sldMk cId="1746576119" sldId="342"/>
            <ac:spMk id="11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10:41.137" v="58" actId="20577"/>
          <ac:spMkLst>
            <pc:docMk/>
            <pc:sldMk cId="1746576119" sldId="342"/>
            <ac:spMk id="16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14:15.550" v="172"/>
          <ac:picMkLst>
            <pc:docMk/>
            <pc:sldMk cId="1746576119" sldId="342"/>
            <ac:picMk id="2" creationId="{E86B0DD2-77EE-E98B-88F0-BF571EB25D23}"/>
          </ac:picMkLst>
        </pc:picChg>
        <pc:picChg chg="add mod">
          <ac:chgData name="Andreia Salgueiro" userId="db5fee806d5049e3" providerId="LiveId" clId="{8E94A700-09F4-4229-8F67-B4D3ACE9CEA5}" dt="2023-09-26T11:14:15.550" v="172"/>
          <ac:picMkLst>
            <pc:docMk/>
            <pc:sldMk cId="1746576119" sldId="342"/>
            <ac:picMk id="3" creationId="{47FD898E-6D75-225E-0B70-0D75C96665F5}"/>
          </ac:picMkLst>
        </pc:picChg>
        <pc:picChg chg="del">
          <ac:chgData name="Andreia Salgueiro" userId="db5fee806d5049e3" providerId="LiveId" clId="{8E94A700-09F4-4229-8F67-B4D3ACE9CEA5}" dt="2023-09-26T11:14:14.224" v="171" actId="478"/>
          <ac:picMkLst>
            <pc:docMk/>
            <pc:sldMk cId="1746576119" sldId="342"/>
            <ac:picMk id="18" creationId="{00000000-0000-0000-0000-000000000000}"/>
          </ac:picMkLst>
        </pc:picChg>
      </pc:sldChg>
      <pc:sldChg chg="addSp modSp mod">
        <pc:chgData name="Andreia Salgueiro" userId="db5fee806d5049e3" providerId="LiveId" clId="{8E94A700-09F4-4229-8F67-B4D3ACE9CEA5}" dt="2023-09-26T11:09:33.251" v="37" actId="20577"/>
        <pc:sldMkLst>
          <pc:docMk/>
          <pc:sldMk cId="670304531" sldId="350"/>
        </pc:sldMkLst>
        <pc:spChg chg="mod">
          <ac:chgData name="Andreia Salgueiro" userId="db5fee806d5049e3" providerId="LiveId" clId="{8E94A700-09F4-4229-8F67-B4D3ACE9CEA5}" dt="2023-09-26T11:07:37.197" v="12" actId="1582"/>
          <ac:spMkLst>
            <pc:docMk/>
            <pc:sldMk cId="670304531" sldId="350"/>
            <ac:spMk id="4" creationId="{00000000-0000-0000-0000-000000000000}"/>
          </ac:spMkLst>
        </pc:spChg>
        <pc:spChg chg="mod">
          <ac:chgData name="Andreia Salgueiro" userId="db5fee806d5049e3" providerId="LiveId" clId="{8E94A700-09F4-4229-8F67-B4D3ACE9CEA5}" dt="2023-09-26T11:09:33.251" v="37" actId="20577"/>
          <ac:spMkLst>
            <pc:docMk/>
            <pc:sldMk cId="670304531" sldId="350"/>
            <ac:spMk id="7" creationId="{00000000-0000-0000-0000-000000000000}"/>
          </ac:spMkLst>
        </pc:spChg>
        <pc:picChg chg="add mod">
          <ac:chgData name="Andreia Salgueiro" userId="db5fee806d5049e3" providerId="LiveId" clId="{8E94A700-09F4-4229-8F67-B4D3ACE9CEA5}" dt="2023-09-26T11:06:52.495" v="9"/>
          <ac:picMkLst>
            <pc:docMk/>
            <pc:sldMk cId="670304531" sldId="350"/>
            <ac:picMk id="2" creationId="{F9263282-1F9F-9D53-F18A-12632400D34E}"/>
          </ac:picMkLst>
        </pc:picChg>
      </pc:sldChg>
    </pc:docChg>
  </pc:docChgLst>
  <pc:docChgLst>
    <pc:chgData name="Andreia Salgueiro" userId="db5fee806d5049e3" providerId="LiveId" clId="{02F9EC74-E3E8-4AEF-A024-20D12BA32580}"/>
    <pc:docChg chg="custSel addSld modSld sldOrd">
      <pc:chgData name="Andreia Salgueiro" userId="db5fee806d5049e3" providerId="LiveId" clId="{02F9EC74-E3E8-4AEF-A024-20D12BA32580}" dt="2024-09-19T16:20:42.119" v="12"/>
      <pc:docMkLst>
        <pc:docMk/>
      </pc:docMkLst>
      <pc:sldChg chg="addSp delSp modSp mod">
        <pc:chgData name="Andreia Salgueiro" userId="db5fee806d5049e3" providerId="LiveId" clId="{02F9EC74-E3E8-4AEF-A024-20D12BA32580}" dt="2024-09-19T16:20:42.119" v="12"/>
        <pc:sldMkLst>
          <pc:docMk/>
          <pc:sldMk cId="1058389792" sldId="317"/>
        </pc:sldMkLst>
        <pc:spChg chg="del">
          <ac:chgData name="Andreia Salgueiro" userId="db5fee806d5049e3" providerId="LiveId" clId="{02F9EC74-E3E8-4AEF-A024-20D12BA32580}" dt="2024-09-19T16:17:41.190" v="8" actId="478"/>
          <ac:spMkLst>
            <pc:docMk/>
            <pc:sldMk cId="1058389792" sldId="317"/>
            <ac:spMk id="4" creationId="{00000000-0000-0000-0000-000000000000}"/>
          </ac:spMkLst>
        </pc:spChg>
        <pc:spChg chg="add mod">
          <ac:chgData name="Andreia Salgueiro" userId="db5fee806d5049e3" providerId="LiveId" clId="{02F9EC74-E3E8-4AEF-A024-20D12BA32580}" dt="2024-09-19T16:17:44.414" v="10"/>
          <ac:spMkLst>
            <pc:docMk/>
            <pc:sldMk cId="1058389792" sldId="317"/>
            <ac:spMk id="9" creationId="{53FC4FF3-0B14-BD07-B057-CBA807656910}"/>
          </ac:spMkLst>
        </pc:spChg>
        <pc:spChg chg="del">
          <ac:chgData name="Andreia Salgueiro" userId="db5fee806d5049e3" providerId="LiveId" clId="{02F9EC74-E3E8-4AEF-A024-20D12BA32580}" dt="2024-09-19T16:17:42.847" v="9" actId="478"/>
          <ac:spMkLst>
            <pc:docMk/>
            <pc:sldMk cId="1058389792" sldId="317"/>
            <ac:spMk id="11" creationId="{00000000-0000-0000-0000-000000000000}"/>
          </ac:spMkLst>
        </pc:spChg>
        <pc:spChg chg="add mod">
          <ac:chgData name="Andreia Salgueiro" userId="db5fee806d5049e3" providerId="LiveId" clId="{02F9EC74-E3E8-4AEF-A024-20D12BA32580}" dt="2024-09-19T16:17:44.414" v="10"/>
          <ac:spMkLst>
            <pc:docMk/>
            <pc:sldMk cId="1058389792" sldId="317"/>
            <ac:spMk id="12" creationId="{960D3682-7946-088D-2A23-BBEE74CB8B14}"/>
          </ac:spMkLst>
        </pc:spChg>
        <pc:picChg chg="del">
          <ac:chgData name="Andreia Salgueiro" userId="db5fee806d5049e3" providerId="LiveId" clId="{02F9EC74-E3E8-4AEF-A024-20D12BA32580}" dt="2024-09-19T16:17:37.214" v="4" actId="478"/>
          <ac:picMkLst>
            <pc:docMk/>
            <pc:sldMk cId="1058389792" sldId="317"/>
            <ac:picMk id="3" creationId="{00000000-0000-0000-0000-000000000000}"/>
          </ac:picMkLst>
        </pc:picChg>
        <pc:picChg chg="add mod">
          <ac:chgData name="Andreia Salgueiro" userId="db5fee806d5049e3" providerId="LiveId" clId="{02F9EC74-E3E8-4AEF-A024-20D12BA32580}" dt="2024-09-19T16:20:42.119" v="12"/>
          <ac:picMkLst>
            <pc:docMk/>
            <pc:sldMk cId="1058389792" sldId="317"/>
            <ac:picMk id="3" creationId="{B01A3C79-6860-84C1-6646-F2B19CCFD4F2}"/>
          </ac:picMkLst>
        </pc:picChg>
        <pc:picChg chg="add mod">
          <ac:chgData name="Andreia Salgueiro" userId="db5fee806d5049e3" providerId="LiveId" clId="{02F9EC74-E3E8-4AEF-A024-20D12BA32580}" dt="2024-09-19T16:17:44.414" v="10"/>
          <ac:picMkLst>
            <pc:docMk/>
            <pc:sldMk cId="1058389792" sldId="317"/>
            <ac:picMk id="5" creationId="{3F271A2F-D544-1CEE-84B6-D81716D6ABA2}"/>
          </ac:picMkLst>
        </pc:picChg>
        <pc:picChg chg="del">
          <ac:chgData name="Andreia Salgueiro" userId="db5fee806d5049e3" providerId="LiveId" clId="{02F9EC74-E3E8-4AEF-A024-20D12BA32580}" dt="2024-09-19T16:17:38.979" v="6" actId="478"/>
          <ac:picMkLst>
            <pc:docMk/>
            <pc:sldMk cId="1058389792" sldId="317"/>
            <ac:picMk id="6" creationId="{F2852FD6-E2CF-7EA5-3F9D-3D67959BFDB3}"/>
          </ac:picMkLst>
        </pc:picChg>
        <pc:picChg chg="add mod">
          <ac:chgData name="Andreia Salgueiro" userId="db5fee806d5049e3" providerId="LiveId" clId="{02F9EC74-E3E8-4AEF-A024-20D12BA32580}" dt="2024-09-19T16:17:44.414" v="10"/>
          <ac:picMkLst>
            <pc:docMk/>
            <pc:sldMk cId="1058389792" sldId="317"/>
            <ac:picMk id="7" creationId="{6D9C0CFB-90B6-3B75-9116-26C0E9525B5B}"/>
          </ac:picMkLst>
        </pc:picChg>
        <pc:picChg chg="del">
          <ac:chgData name="Andreia Salgueiro" userId="db5fee806d5049e3" providerId="LiveId" clId="{02F9EC74-E3E8-4AEF-A024-20D12BA32580}" dt="2024-09-19T16:17:40.099" v="7" actId="478"/>
          <ac:picMkLst>
            <pc:docMk/>
            <pc:sldMk cId="1058389792" sldId="317"/>
            <ac:picMk id="8" creationId="{00000000-0000-0000-0000-000000000000}"/>
          </ac:picMkLst>
        </pc:picChg>
        <pc:picChg chg="add mod">
          <ac:chgData name="Andreia Salgueiro" userId="db5fee806d5049e3" providerId="LiveId" clId="{02F9EC74-E3E8-4AEF-A024-20D12BA32580}" dt="2024-09-19T16:17:44.414" v="10"/>
          <ac:picMkLst>
            <pc:docMk/>
            <pc:sldMk cId="1058389792" sldId="317"/>
            <ac:picMk id="10" creationId="{97567BC0-232F-E810-9E29-03A6875E3F91}"/>
          </ac:picMkLst>
        </pc:picChg>
        <pc:picChg chg="add mod">
          <ac:chgData name="Andreia Salgueiro" userId="db5fee806d5049e3" providerId="LiveId" clId="{02F9EC74-E3E8-4AEF-A024-20D12BA32580}" dt="2024-09-19T16:17:53.479" v="11"/>
          <ac:picMkLst>
            <pc:docMk/>
            <pc:sldMk cId="1058389792" sldId="317"/>
            <ac:picMk id="13" creationId="{E58C94A8-C0BE-15C6-2184-42449BCFC68F}"/>
          </ac:picMkLst>
        </pc:picChg>
        <pc:picChg chg="del">
          <ac:chgData name="Andreia Salgueiro" userId="db5fee806d5049e3" providerId="LiveId" clId="{02F9EC74-E3E8-4AEF-A024-20D12BA32580}" dt="2024-09-19T16:17:38.366" v="5" actId="478"/>
          <ac:picMkLst>
            <pc:docMk/>
            <pc:sldMk cId="1058389792" sldId="317"/>
            <ac:picMk id="1026" creationId="{00000000-0000-0000-0000-000000000000}"/>
          </ac:picMkLst>
        </pc:picChg>
      </pc:sldChg>
      <pc:sldChg chg="addSp modSp new ord">
        <pc:chgData name="Andreia Salgueiro" userId="db5fee806d5049e3" providerId="LiveId" clId="{02F9EC74-E3E8-4AEF-A024-20D12BA32580}" dt="2024-09-19T16:15:44.623" v="3"/>
        <pc:sldMkLst>
          <pc:docMk/>
          <pc:sldMk cId="2635091533" sldId="351"/>
        </pc:sldMkLst>
        <pc:spChg chg="add mod">
          <ac:chgData name="Andreia Salgueiro" userId="db5fee806d5049e3" providerId="LiveId" clId="{02F9EC74-E3E8-4AEF-A024-20D12BA32580}" dt="2024-09-19T16:15:44.623" v="3"/>
          <ac:spMkLst>
            <pc:docMk/>
            <pc:sldMk cId="2635091533" sldId="351"/>
            <ac:spMk id="2" creationId="{CE735C7A-DC86-DAAB-844E-A7152CC13E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32713-E53E-1249-95DB-6AD89C5004BF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AA6F4-3E8F-344A-A937-F79E349C054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789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/contagem-matemática-números-149953/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0186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46495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62285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0564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409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747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8834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3008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2466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6778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370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3354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/>
              <a:t>/contagem-matemática-números-149958/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0403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Veículo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locais de locomoção (ar, terra, água);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cor;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forma;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Imagem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simetria;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Profissão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objeto;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Personagens de contos de fadas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elementos da história;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849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Veículo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locais de locomoção (ar, terra, água)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/avião-de-passageiros-19469/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267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Veículo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locais de locomoção (ar, terra, água);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/locomotiva-a-vapor-trem-expresso-3110886/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44206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Veículo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locais de locomoção (ar, terra, água);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/1135740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6971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/fazer-pipoca-amarela-pipoca-785074/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0206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/717541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27346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/harpa-195636/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960764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/vela-madeira-decoração-férias-1280524/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97125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/1386831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0638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53037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forma;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/1347050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17784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Imagem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simetria;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/128366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617473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animal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alimentação;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/isolado-cão-doberman-animal-1066207/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6055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animal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alimentação;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err="1"/>
              <a:t>https</a:t>
            </a:r>
            <a:r>
              <a:rPr lang="pt-PT" sz="1200" dirty="0"/>
              <a:t>://</a:t>
            </a:r>
            <a:r>
              <a:rPr lang="pt-PT" sz="1200" dirty="0" err="1"/>
              <a:t>pixabay.com</a:t>
            </a:r>
            <a:r>
              <a:rPr lang="pt-PT" sz="1200" dirty="0"/>
              <a:t>/</a:t>
            </a:r>
            <a:r>
              <a:rPr lang="pt-PT" sz="1200" dirty="0" err="1"/>
              <a:t>pt</a:t>
            </a:r>
            <a:r>
              <a:rPr lang="pt-PT" sz="1200" dirty="0"/>
              <a:t>/sapo-imagem-recortada-1415516/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7698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animal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alimentação;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err="1"/>
              <a:t>https</a:t>
            </a:r>
            <a:r>
              <a:rPr lang="pt-PT" sz="1200" dirty="0"/>
              <a:t>://</a:t>
            </a:r>
            <a:r>
              <a:rPr lang="pt-PT" sz="1200" dirty="0" err="1"/>
              <a:t>pxhere.com</a:t>
            </a:r>
            <a:r>
              <a:rPr lang="pt-PT" sz="1200" dirty="0"/>
              <a:t>/</a:t>
            </a:r>
            <a:r>
              <a:rPr lang="pt-PT" sz="1200" dirty="0" err="1"/>
              <a:t>es</a:t>
            </a:r>
            <a:r>
              <a:rPr lang="pt-PT" sz="1200" dirty="0"/>
              <a:t>/</a:t>
            </a:r>
            <a:r>
              <a:rPr lang="pt-PT" sz="1200" dirty="0" err="1"/>
              <a:t>photo</a:t>
            </a:r>
            <a:r>
              <a:rPr lang="pt-PT" sz="1200" dirty="0"/>
              <a:t>/498369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29251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Profissão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/isolado-médico-dentista-1188036/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13823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Profissão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/agricultura-cana-de-gado-vacas-1846116/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97309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Profissão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objeto;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/cabeleireiro-corte-de-cabelo-garoto-659145/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754848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Personagens de contos de fadas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elementos da história;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/conto-de-fadas-modelo-cinderela-2321777/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40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41036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Personagens de contos de fadas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elementos da história;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41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8122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409729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Personagens de contos de fadas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charset="2"/>
              </a:rPr>
              <a:t>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elementos da história;</a:t>
            </a:r>
          </a:p>
          <a:p>
            <a:pPr lvl="0"/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pxhere.com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</a:t>
            </a:r>
            <a:r>
              <a:rPr lang="pt-PT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/676130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42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0861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1424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7497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0310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0930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pt-PT" sz="140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584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A46A8-DAFA-064B-9B14-7DCBAC22A37D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D4808-D1BA-CD48-ADD0-39418A12039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14021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hyperlink" Target="https://creativecommons.org/licenses/by-nc-sa/4.0/deed.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3.tiff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32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6.png"/><Relationship Id="rId5" Type="http://schemas.openxmlformats.org/officeDocument/2006/relationships/image" Target="../media/image30.png"/><Relationship Id="rId10" Type="http://schemas.openxmlformats.org/officeDocument/2006/relationships/image" Target="../media/image5.png"/><Relationship Id="rId4" Type="http://schemas.openxmlformats.org/officeDocument/2006/relationships/image" Target="../media/image29.png"/><Relationship Id="rId9" Type="http://schemas.openxmlformats.org/officeDocument/2006/relationships/hyperlink" Target="https://creativecommons.org/licenses/by-nc-sa/4.0/deed.pt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35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6.png"/><Relationship Id="rId5" Type="http://schemas.openxmlformats.org/officeDocument/2006/relationships/image" Target="../media/image33.png"/><Relationship Id="rId10" Type="http://schemas.openxmlformats.org/officeDocument/2006/relationships/image" Target="../media/image5.png"/><Relationship Id="rId4" Type="http://schemas.openxmlformats.org/officeDocument/2006/relationships/image" Target="../media/image16.png"/><Relationship Id="rId9" Type="http://schemas.openxmlformats.org/officeDocument/2006/relationships/hyperlink" Target="https://creativecommons.org/licenses/by-nc-sa/4.0/deed.pt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7.png"/><Relationship Id="rId5" Type="http://schemas.openxmlformats.org/officeDocument/2006/relationships/image" Target="../media/image37.png"/><Relationship Id="rId10" Type="http://schemas.openxmlformats.org/officeDocument/2006/relationships/image" Target="../media/image6.png"/><Relationship Id="rId4" Type="http://schemas.openxmlformats.org/officeDocument/2006/relationships/image" Target="../media/image36.png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7.png"/><Relationship Id="rId5" Type="http://schemas.openxmlformats.org/officeDocument/2006/relationships/image" Target="../media/image40.png"/><Relationship Id="rId10" Type="http://schemas.openxmlformats.org/officeDocument/2006/relationships/image" Target="../media/image6.png"/><Relationship Id="rId4" Type="http://schemas.openxmlformats.org/officeDocument/2006/relationships/image" Target="../media/image39.pn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7.png"/><Relationship Id="rId5" Type="http://schemas.openxmlformats.org/officeDocument/2006/relationships/image" Target="../media/image43.png"/><Relationship Id="rId10" Type="http://schemas.openxmlformats.org/officeDocument/2006/relationships/image" Target="../media/image6.png"/><Relationship Id="rId4" Type="http://schemas.openxmlformats.org/officeDocument/2006/relationships/image" Target="../media/image42.pn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7.png"/><Relationship Id="rId5" Type="http://schemas.openxmlformats.org/officeDocument/2006/relationships/image" Target="../media/image46.png"/><Relationship Id="rId10" Type="http://schemas.openxmlformats.org/officeDocument/2006/relationships/image" Target="../media/image6.png"/><Relationship Id="rId4" Type="http://schemas.openxmlformats.org/officeDocument/2006/relationships/image" Target="../media/image45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7.png"/><Relationship Id="rId5" Type="http://schemas.openxmlformats.org/officeDocument/2006/relationships/image" Target="../media/image49.png"/><Relationship Id="rId10" Type="http://schemas.openxmlformats.org/officeDocument/2006/relationships/image" Target="../media/image6.png"/><Relationship Id="rId4" Type="http://schemas.openxmlformats.org/officeDocument/2006/relationships/image" Target="../media/image48.png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5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6.png"/><Relationship Id="rId5" Type="http://schemas.openxmlformats.org/officeDocument/2006/relationships/image" Target="../media/image52.png"/><Relationship Id="rId10" Type="http://schemas.openxmlformats.org/officeDocument/2006/relationships/image" Target="../media/image5.png"/><Relationship Id="rId4" Type="http://schemas.openxmlformats.org/officeDocument/2006/relationships/image" Target="../media/image51.png"/><Relationship Id="rId9" Type="http://schemas.openxmlformats.org/officeDocument/2006/relationships/hyperlink" Target="https://creativecommons.org/licenses/by-nc-sa/4.0/deed.pt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7.png"/><Relationship Id="rId5" Type="http://schemas.openxmlformats.org/officeDocument/2006/relationships/image" Target="../media/image56.png"/><Relationship Id="rId10" Type="http://schemas.openxmlformats.org/officeDocument/2006/relationships/image" Target="../media/image6.png"/><Relationship Id="rId4" Type="http://schemas.openxmlformats.org/officeDocument/2006/relationships/image" Target="../media/image55.pn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7.png"/><Relationship Id="rId5" Type="http://schemas.openxmlformats.org/officeDocument/2006/relationships/image" Target="../media/image59.png"/><Relationship Id="rId10" Type="http://schemas.openxmlformats.org/officeDocument/2006/relationships/image" Target="../media/image6.png"/><Relationship Id="rId4" Type="http://schemas.openxmlformats.org/officeDocument/2006/relationships/image" Target="../media/image58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4.0/deed.pt" TargetMode="External"/><Relationship Id="rId2" Type="http://schemas.openxmlformats.org/officeDocument/2006/relationships/hyperlink" Target="http://www.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-sa/4.0/deed.pt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62.png"/><Relationship Id="rId10" Type="http://schemas.openxmlformats.org/officeDocument/2006/relationships/image" Target="../media/image7.png"/><Relationship Id="rId4" Type="http://schemas.openxmlformats.org/officeDocument/2006/relationships/image" Target="../media/image61.png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3.tiff"/><Relationship Id="rId7" Type="http://schemas.openxmlformats.org/officeDocument/2006/relationships/hyperlink" Target="https://creativecommons.org/licenses/by-nc-sa/4.0/deed.pt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asaac.org/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creativecommons.org/licenses/by-nc-sa/4.0/deed.pt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64.png"/><Relationship Id="rId7" Type="http://schemas.openxmlformats.org/officeDocument/2006/relationships/image" Target="../media/image67.tiff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tiff"/><Relationship Id="rId11" Type="http://schemas.openxmlformats.org/officeDocument/2006/relationships/image" Target="../media/image6.png"/><Relationship Id="rId5" Type="http://schemas.openxmlformats.org/officeDocument/2006/relationships/image" Target="../media/image65.png"/><Relationship Id="rId10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hyperlink" Target="https://creativecommons.org/licenses/by-nc-sa/4.0/deed.pt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68.png"/><Relationship Id="rId7" Type="http://schemas.openxmlformats.org/officeDocument/2006/relationships/image" Target="../media/image71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5.png"/><Relationship Id="rId5" Type="http://schemas.openxmlformats.org/officeDocument/2006/relationships/image" Target="../media/image69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2.wdp"/><Relationship Id="rId9" Type="http://schemas.openxmlformats.org/officeDocument/2006/relationships/hyperlink" Target="http://www.arasaac.org/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72.png"/><Relationship Id="rId7" Type="http://schemas.openxmlformats.org/officeDocument/2006/relationships/image" Target="../media/image75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5.png"/><Relationship Id="rId5" Type="http://schemas.microsoft.com/office/2007/relationships/hdphoto" Target="../media/hdphoto3.wdp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73.png"/><Relationship Id="rId9" Type="http://schemas.openxmlformats.org/officeDocument/2006/relationships/hyperlink" Target="http://www.arasaac.org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76.png"/><Relationship Id="rId7" Type="http://schemas.openxmlformats.org/officeDocument/2006/relationships/image" Target="../media/image79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5.png"/><Relationship Id="rId5" Type="http://schemas.openxmlformats.org/officeDocument/2006/relationships/image" Target="../media/image77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4.wdp"/><Relationship Id="rId9" Type="http://schemas.openxmlformats.org/officeDocument/2006/relationships/hyperlink" Target="http://www.arasaac.org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80.png"/><Relationship Id="rId7" Type="http://schemas.openxmlformats.org/officeDocument/2006/relationships/image" Target="../media/image83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image" Target="../media/image5.png"/><Relationship Id="rId5" Type="http://schemas.openxmlformats.org/officeDocument/2006/relationships/image" Target="../media/image81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5.wdp"/><Relationship Id="rId9" Type="http://schemas.openxmlformats.org/officeDocument/2006/relationships/hyperlink" Target="http://www.arasaac.org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84.png"/><Relationship Id="rId7" Type="http://schemas.openxmlformats.org/officeDocument/2006/relationships/image" Target="../media/image87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5.png"/><Relationship Id="rId5" Type="http://schemas.microsoft.com/office/2007/relationships/hdphoto" Target="../media/hdphoto6.wdp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85.png"/><Relationship Id="rId9" Type="http://schemas.openxmlformats.org/officeDocument/2006/relationships/hyperlink" Target="http://www.arasaac.org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88.png"/><Relationship Id="rId7" Type="http://schemas.openxmlformats.org/officeDocument/2006/relationships/image" Target="../media/image91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5.png"/><Relationship Id="rId5" Type="http://schemas.openxmlformats.org/officeDocument/2006/relationships/image" Target="../media/image89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7.wdp"/><Relationship Id="rId9" Type="http://schemas.openxmlformats.org/officeDocument/2006/relationships/hyperlink" Target="http://www.arasaac.org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8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7.png"/><Relationship Id="rId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92.png"/><Relationship Id="rId7" Type="http://schemas.openxmlformats.org/officeDocument/2006/relationships/image" Target="../media/image95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5.png"/><Relationship Id="rId5" Type="http://schemas.openxmlformats.org/officeDocument/2006/relationships/image" Target="../media/image93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8.wdp"/><Relationship Id="rId9" Type="http://schemas.openxmlformats.org/officeDocument/2006/relationships/hyperlink" Target="http://www.arasaac.org/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96.png"/><Relationship Id="rId7" Type="http://schemas.openxmlformats.org/officeDocument/2006/relationships/image" Target="../media/image99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11" Type="http://schemas.openxmlformats.org/officeDocument/2006/relationships/image" Target="../media/image5.png"/><Relationship Id="rId5" Type="http://schemas.openxmlformats.org/officeDocument/2006/relationships/image" Target="../media/image97.png"/><Relationship Id="rId10" Type="http://schemas.openxmlformats.org/officeDocument/2006/relationships/hyperlink" Target="https://creativecommons.org/licenses/by-nc-sa/4.0/deed.pt" TargetMode="External"/><Relationship Id="rId4" Type="http://schemas.microsoft.com/office/2007/relationships/hdphoto" Target="../media/hdphoto9.wdp"/><Relationship Id="rId9" Type="http://schemas.openxmlformats.org/officeDocument/2006/relationships/hyperlink" Target="http://www.arasaac.org/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13" Type="http://schemas.openxmlformats.org/officeDocument/2006/relationships/image" Target="../media/image7.png"/><Relationship Id="rId3" Type="http://schemas.openxmlformats.org/officeDocument/2006/relationships/image" Target="../media/image100.png"/><Relationship Id="rId7" Type="http://schemas.openxmlformats.org/officeDocument/2006/relationships/image" Target="../media/image102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5.png"/><Relationship Id="rId5" Type="http://schemas.openxmlformats.org/officeDocument/2006/relationships/image" Target="../media/image101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93.png"/><Relationship Id="rId9" Type="http://schemas.openxmlformats.org/officeDocument/2006/relationships/hyperlink" Target="http://www.arasaac.org/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103.png"/><Relationship Id="rId7" Type="http://schemas.openxmlformats.org/officeDocument/2006/relationships/image" Target="../media/image106.tiff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tiff"/><Relationship Id="rId11" Type="http://schemas.openxmlformats.org/officeDocument/2006/relationships/image" Target="../media/image6.png"/><Relationship Id="rId5" Type="http://schemas.openxmlformats.org/officeDocument/2006/relationships/image" Target="../media/image104.png"/><Relationship Id="rId10" Type="http://schemas.openxmlformats.org/officeDocument/2006/relationships/image" Target="../media/image5.png"/><Relationship Id="rId4" Type="http://schemas.microsoft.com/office/2007/relationships/hdphoto" Target="../media/hdphoto11.wdp"/><Relationship Id="rId9" Type="http://schemas.openxmlformats.org/officeDocument/2006/relationships/hyperlink" Target="https://creativecommons.org/licenses/by-nc-sa/4.0/deed.pt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07.png"/><Relationship Id="rId7" Type="http://schemas.openxmlformats.org/officeDocument/2006/relationships/image" Target="../media/image110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5.png"/><Relationship Id="rId5" Type="http://schemas.microsoft.com/office/2007/relationships/hdphoto" Target="../media/hdphoto12.wdp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08.png"/><Relationship Id="rId9" Type="http://schemas.openxmlformats.org/officeDocument/2006/relationships/hyperlink" Target="http://www.arasaac.org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11.png"/><Relationship Id="rId7" Type="http://schemas.openxmlformats.org/officeDocument/2006/relationships/image" Target="../media/image114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11" Type="http://schemas.openxmlformats.org/officeDocument/2006/relationships/image" Target="../media/image5.png"/><Relationship Id="rId5" Type="http://schemas.openxmlformats.org/officeDocument/2006/relationships/image" Target="../media/image113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12.png"/><Relationship Id="rId9" Type="http://schemas.openxmlformats.org/officeDocument/2006/relationships/hyperlink" Target="http://www.arasaac.org/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15.png"/><Relationship Id="rId7" Type="http://schemas.openxmlformats.org/officeDocument/2006/relationships/image" Target="../media/image118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5.png"/><Relationship Id="rId5" Type="http://schemas.openxmlformats.org/officeDocument/2006/relationships/image" Target="../media/image117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16.png"/><Relationship Id="rId9" Type="http://schemas.openxmlformats.org/officeDocument/2006/relationships/hyperlink" Target="http://www.arasaac.org/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19.png"/><Relationship Id="rId7" Type="http://schemas.openxmlformats.org/officeDocument/2006/relationships/image" Target="../media/image122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openxmlformats.org/officeDocument/2006/relationships/image" Target="../media/image5.png"/><Relationship Id="rId5" Type="http://schemas.openxmlformats.org/officeDocument/2006/relationships/image" Target="../media/image121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20.png"/><Relationship Id="rId9" Type="http://schemas.openxmlformats.org/officeDocument/2006/relationships/hyperlink" Target="http://www.arasaac.org/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23.png"/><Relationship Id="rId7" Type="http://schemas.openxmlformats.org/officeDocument/2006/relationships/image" Target="../media/image126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5.png"/><Relationship Id="rId5" Type="http://schemas.microsoft.com/office/2007/relationships/hdphoto" Target="../media/hdphoto16.wdp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24.png"/><Relationship Id="rId9" Type="http://schemas.openxmlformats.org/officeDocument/2006/relationships/hyperlink" Target="http://www.arasaac.org/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60.png"/><Relationship Id="rId7" Type="http://schemas.openxmlformats.org/officeDocument/2006/relationships/image" Target="../media/image129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11" Type="http://schemas.openxmlformats.org/officeDocument/2006/relationships/image" Target="../media/image5.png"/><Relationship Id="rId5" Type="http://schemas.openxmlformats.org/officeDocument/2006/relationships/image" Target="../media/image128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27.png"/><Relationship Id="rId9" Type="http://schemas.openxmlformats.org/officeDocument/2006/relationships/hyperlink" Target="http://www.arasaac.org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7.png"/><Relationship Id="rId5" Type="http://schemas.openxmlformats.org/officeDocument/2006/relationships/image" Target="../media/image13.png"/><Relationship Id="rId10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30.png"/><Relationship Id="rId7" Type="http://schemas.openxmlformats.org/officeDocument/2006/relationships/image" Target="../media/image133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5.png"/><Relationship Id="rId5" Type="http://schemas.openxmlformats.org/officeDocument/2006/relationships/image" Target="../media/image132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31.png"/><Relationship Id="rId9" Type="http://schemas.openxmlformats.org/officeDocument/2006/relationships/hyperlink" Target="http://www.arasaac.org/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34.png"/><Relationship Id="rId7" Type="http://schemas.openxmlformats.org/officeDocument/2006/relationships/image" Target="../media/image137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png"/><Relationship Id="rId11" Type="http://schemas.openxmlformats.org/officeDocument/2006/relationships/image" Target="../media/image5.png"/><Relationship Id="rId5" Type="http://schemas.microsoft.com/office/2007/relationships/hdphoto" Target="../media/hdphoto19.wdp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35.png"/><Relationship Id="rId9" Type="http://schemas.openxmlformats.org/officeDocument/2006/relationships/hyperlink" Target="http://www.arasaac.org/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tiff"/><Relationship Id="rId13" Type="http://schemas.openxmlformats.org/officeDocument/2006/relationships/image" Target="../media/image7.png"/><Relationship Id="rId3" Type="http://schemas.openxmlformats.org/officeDocument/2006/relationships/image" Target="../media/image138.png"/><Relationship Id="rId7" Type="http://schemas.openxmlformats.org/officeDocument/2006/relationships/image" Target="../media/image141.tiff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11" Type="http://schemas.openxmlformats.org/officeDocument/2006/relationships/image" Target="../media/image5.png"/><Relationship Id="rId5" Type="http://schemas.openxmlformats.org/officeDocument/2006/relationships/image" Target="../media/image140.png"/><Relationship Id="rId10" Type="http://schemas.openxmlformats.org/officeDocument/2006/relationships/hyperlink" Target="https://creativecommons.org/licenses/by-nc-sa/4.0/deed.pt" TargetMode="External"/><Relationship Id="rId4" Type="http://schemas.openxmlformats.org/officeDocument/2006/relationships/image" Target="../media/image139.png"/><Relationship Id="rId9" Type="http://schemas.openxmlformats.org/officeDocument/2006/relationships/hyperlink" Target="http://www.arasaac.org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asaac.org/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6.png"/><Relationship Id="rId5" Type="http://schemas.openxmlformats.org/officeDocument/2006/relationships/image" Target="../media/image16.png"/><Relationship Id="rId10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hyperlink" Target="https://creativecommons.org/licenses/by-nc-sa/4.0/deed.pt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-sa/4.0/deed.p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0.png"/><Relationship Id="rId10" Type="http://schemas.openxmlformats.org/officeDocument/2006/relationships/image" Target="../media/image7.png"/><Relationship Id="rId4" Type="http://schemas.openxmlformats.org/officeDocument/2006/relationships/image" Target="../media/image19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hyperlink" Target="https://creativecommons.org/licenses/by-nc-sa/4.0/deed.p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2.png"/><Relationship Id="rId10" Type="http://schemas.openxmlformats.org/officeDocument/2006/relationships/image" Target="../media/image7.png"/><Relationship Id="rId4" Type="http://schemas.openxmlformats.org/officeDocument/2006/relationships/image" Target="../media/image21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7.png"/><Relationship Id="rId5" Type="http://schemas.openxmlformats.org/officeDocument/2006/relationships/image" Target="../media/image24.png"/><Relationship Id="rId10" Type="http://schemas.openxmlformats.org/officeDocument/2006/relationships/image" Target="../media/image6.png"/><Relationship Id="rId4" Type="http://schemas.openxmlformats.org/officeDocument/2006/relationships/image" Target="../media/image23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4.0/deed.pt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://www.arasaac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7.png"/><Relationship Id="rId5" Type="http://schemas.openxmlformats.org/officeDocument/2006/relationships/image" Target="../media/image27.png"/><Relationship Id="rId10" Type="http://schemas.openxmlformats.org/officeDocument/2006/relationships/image" Target="../media/image6.png"/><Relationship Id="rId4" Type="http://schemas.openxmlformats.org/officeDocument/2006/relationships/image" Target="../media/image26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F271A2F-D544-1CEE-84B6-D81716D6A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48" y="5186382"/>
            <a:ext cx="1304544" cy="130454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D9C0CFB-90B6-3B75-9116-26C0E9525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2" y="243703"/>
            <a:ext cx="941676" cy="445825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3FC4FF3-0B14-BD07-B057-CBA807656910}"/>
              </a:ext>
            </a:extLst>
          </p:cNvPr>
          <p:cNvSpPr/>
          <p:nvPr/>
        </p:nvSpPr>
        <p:spPr>
          <a:xfrm>
            <a:off x="5801592" y="5341097"/>
            <a:ext cx="3913584" cy="995113"/>
          </a:xfrm>
          <a:prstGeom prst="rect">
            <a:avLst/>
          </a:prstGeom>
          <a:solidFill>
            <a:srgbClr val="378FC0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 dirty="0"/>
              <a:t>Objetos</a:t>
            </a:r>
            <a:endParaRPr lang="pt-PT" sz="854" b="1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97567BC0-232F-E810-9E29-03A6875E3F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7563" y="521790"/>
            <a:ext cx="3168857" cy="4684964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960D3682-7946-088D-2A23-BBEE74CB8B14}"/>
              </a:ext>
            </a:extLst>
          </p:cNvPr>
          <p:cNvSpPr/>
          <p:nvPr/>
        </p:nvSpPr>
        <p:spPr>
          <a:xfrm>
            <a:off x="4652682" y="6490926"/>
            <a:ext cx="5401173" cy="311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5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5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, que os distribui sob uma </a:t>
            </a:r>
            <a:r>
              <a:rPr lang="pt-PT" sz="5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Licença Creative Commons BY-NC-SA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5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5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5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5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5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5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E58C94A8-C0BE-15C6-2184-42449BCFC6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1737" r="20262"/>
          <a:stretch/>
        </p:blipFill>
        <p:spPr>
          <a:xfrm>
            <a:off x="0" y="-22905"/>
            <a:ext cx="4571643" cy="6903810"/>
          </a:xfrm>
          <a:prstGeom prst="rect">
            <a:avLst/>
          </a:prstGeom>
        </p:spPr>
      </p:pic>
      <p:pic>
        <p:nvPicPr>
          <p:cNvPr id="3" name="Imagem 1" descr="/Users/Tiago_Rodrigues/Downloads/logo_ARASAAC/logo_ARASAAC.png">
            <a:extLst>
              <a:ext uri="{FF2B5EF4-FFF2-40B4-BE49-F238E27FC236}">
                <a16:creationId xmlns:a16="http://schemas.microsoft.com/office/drawing/2014/main" id="{B01A3C79-6860-84C1-6646-F2B19CCFD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542" y="217908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389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595943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Eu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bebo 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 água</a:t>
            </a:r>
            <a:r>
              <a:rPr lang="pt-PT" dirty="0">
                <a:latin typeface="Bookman Old Style" charset="0"/>
                <a:ea typeface="Bookman Old Style" charset="0"/>
                <a:cs typeface="Bookman Old Style" charset="0"/>
              </a:rPr>
              <a:t>  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pelo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copo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266" y="1265548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789" y="1380457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528" y="1322482"/>
            <a:ext cx="1238250" cy="123825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5387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F387927-4148-0E94-13AA-AC23EF641D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36CEA1AF-72B8-3DFC-56BA-C31E55CDD5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32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24368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Eu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coloco	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as cartas	</a:t>
            </a:r>
            <a:r>
              <a:rPr lang="pt-PT" dirty="0">
                <a:latin typeface="Bookman Old Style" charset="0"/>
                <a:ea typeface="Bookman Old Style" charset="0"/>
                <a:cs typeface="Bookman Old Style" charset="0"/>
              </a:rPr>
              <a:t>   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no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37623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correio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504" y="1237623"/>
            <a:ext cx="1238250" cy="12382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98" y="1338985"/>
            <a:ext cx="1238250" cy="1238250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4100130" y="1221120"/>
            <a:ext cx="1726142" cy="1356115"/>
            <a:chOff x="5046314" y="711610"/>
            <a:chExt cx="2124482" cy="1669064"/>
          </a:xfrm>
        </p:grpSpPr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6796" y="856674"/>
              <a:ext cx="1524000" cy="1524000"/>
            </a:xfrm>
            <a:prstGeom prst="rect">
              <a:avLst/>
            </a:prstGeom>
          </p:spPr>
        </p:pic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6314" y="711610"/>
              <a:ext cx="1044138" cy="1044138"/>
            </a:xfrm>
            <a:prstGeom prst="rect">
              <a:avLst/>
            </a:prstGeom>
          </p:spPr>
        </p:pic>
      </p:grpSp>
      <p:pic>
        <p:nvPicPr>
          <p:cNvPr id="10" name="Imagem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17762"/>
            <a:ext cx="1238250" cy="123825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7F0C865-73E5-BFCF-A7B6-3F654E48AF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7" name="Imagem 6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7C7FAB47-68FB-6C0E-6AB1-486AFB70916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18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09351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penteio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o cabelo  com 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escova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421" y="1234581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595" y="1234581"/>
            <a:ext cx="1238250" cy="123825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503772" y="1941609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137559"/>
            <a:ext cx="1238250" cy="123825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2DF72ED-917B-4B5C-E876-5472FE27C07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6BA999DA-0609-16B4-1039-8EE38075CF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13193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Eu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toco</a:t>
            </a:r>
            <a:r>
              <a:rPr lang="pt-PT" b="1" dirty="0"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música	 com 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guitarra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596316" y="1941139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98" y="1265078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520" y="1265078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455" y="3954511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95A526E-E871-6BDC-39D1-905C8532B5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9927938E-C388-DD77-8802-7AB9546FD3E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3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749713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Eu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escrevo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letras      com 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lápis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448746" y="1897182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98" y="1401101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399" y="1423242"/>
            <a:ext cx="1238250" cy="123825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58941"/>
            <a:ext cx="1238250" cy="123825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0A46382-F9F5-4BAF-3CE1-D0AF052164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EF82F559-7ABE-ED55-67F7-B69047780A3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4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70569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Eu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penduro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a roupa</a:t>
            </a:r>
            <a:r>
              <a:rPr lang="pt-PT" dirty="0">
                <a:latin typeface="Bookman Old Style" charset="0"/>
                <a:ea typeface="Bookman Old Style" charset="0"/>
                <a:cs typeface="Bookman Old Style" charset="0"/>
              </a:rPr>
              <a:t>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com as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molas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558638" y="1941609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47" y="1221121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494" y="1240510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0954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68CE830-4295-A7EA-4238-7FE40ED3AF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C0EB4648-1347-93D4-F33F-05BE732805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1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47803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pago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 prenda</a:t>
            </a:r>
            <a:r>
              <a:rPr lang="pt-PT" dirty="0"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com uma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nota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696701" y="1925850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551" y="1295619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25" y="1311486"/>
            <a:ext cx="1238250" cy="123825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137559"/>
            <a:ext cx="1238250" cy="123825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DD5C0FC-CD45-9DB3-2E35-D448BDC2D7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EF854438-949D-66CD-A75F-398164B891C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7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732843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Eu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ouço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música   no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47454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rádio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112240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22" y="1347297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686" y="1494897"/>
            <a:ext cx="1238250" cy="123825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957" y="1221121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B9CE2C5-4C16-CCA0-9A8F-40582D29B2B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36C86B7A-CD2C-F9D9-D837-A8735114E1C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40568" y="2625929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lavo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 as mãos   com 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sabonete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957" y="1221121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59" y="1232834"/>
            <a:ext cx="1238250" cy="123825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5460407" y="1797816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5387"/>
            <a:ext cx="1238250" cy="123825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7F4392E-E440-5085-B796-80B73F979B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0F7A95FA-537C-C92D-D6CC-C5C8F485C8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45707" y="2628537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seco</a:t>
            </a:r>
            <a:r>
              <a:rPr lang="pt-PT" b="1" dirty="0">
                <a:latin typeface="Bookman Old Style" charset="0"/>
                <a:ea typeface="Bookman Old Style" charset="0"/>
                <a:cs typeface="Bookman Old Style" charset="0"/>
              </a:rPr>
              <a:t> 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o cabelo	com 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6336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secador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5460407" y="1803032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41265" y="1226336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725" y="1221121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5387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8C2FB9A-C4F5-CF63-2A45-9EF51DBEF7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E672EB62-E95C-5B47-F4E1-F6C9EE2B5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819377"/>
            <a:ext cx="7500257" cy="1316250"/>
          </a:xfrm>
          <a:prstGeom prst="rect">
            <a:avLst/>
          </a:prstGeom>
          <a:solidFill>
            <a:srgbClr val="0088AA"/>
          </a:solidFill>
          <a:ln w="76200">
            <a:solidFill>
              <a:srgbClr val="00668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3" b="1" dirty="0">
                <a:latin typeface="Calibri" charset="0"/>
                <a:ea typeface="Calibri" charset="0"/>
                <a:cs typeface="Calibri" charset="0"/>
              </a:rPr>
              <a:t>II </a:t>
            </a:r>
            <a:r>
              <a:rPr lang="mr-IN" sz="4023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3" b="1" dirty="0">
                <a:latin typeface="Calibri" charset="0"/>
                <a:ea typeface="Calibri" charset="0"/>
                <a:cs typeface="Calibri" charset="0"/>
              </a:rPr>
              <a:t> Vamos terminar </a:t>
            </a:r>
            <a:r>
              <a:rPr lang="pt-PT" sz="4023" b="1">
                <a:latin typeface="Calibri" charset="0"/>
                <a:ea typeface="Calibri" charset="0"/>
                <a:cs typeface="Calibri" charset="0"/>
              </a:rPr>
              <a:t>a frase</a:t>
            </a:r>
            <a:endParaRPr lang="pt-PT" sz="853" b="1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731716" y="6444482"/>
            <a:ext cx="6143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2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uma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3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2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Imagem 9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2" name="Imagem 1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93F6D288-76D5-6F25-80A4-7F3347F969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9949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22441" y="2683887"/>
            <a:ext cx="5943600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varro  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com 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89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vassoura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3825046" y="1951261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067" y="1275200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13519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Imagem 9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D3C9CBE-E484-9F1C-7749-F070CAD97B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28271C0D-03FB-B59F-01A5-869605F819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3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181600" y="2433887"/>
            <a:ext cx="4272359" cy="995113"/>
          </a:xfrm>
          <a:prstGeom prst="rect">
            <a:avLst/>
          </a:prstGeom>
          <a:solidFill>
            <a:srgbClr val="BC5FD3"/>
          </a:solidFill>
          <a:ln w="76200">
            <a:solidFill>
              <a:srgbClr val="AB37C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 dirty="0"/>
              <a:t>As palavras</a:t>
            </a:r>
            <a:endParaRPr lang="pt-PT" sz="854" b="1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95" y="457200"/>
            <a:ext cx="3761105" cy="586146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061" y="3884019"/>
            <a:ext cx="2175436" cy="2175436"/>
          </a:xfrm>
          <a:prstGeom prst="rect">
            <a:avLst/>
          </a:prstGeom>
        </p:spPr>
      </p:pic>
      <p:pic>
        <p:nvPicPr>
          <p:cNvPr id="6" name="Imagem 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84" y="457200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Imagem 1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F9263282-1F9F-9D53-F18A-12632400D3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8050" y="265112"/>
            <a:ext cx="8636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045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rgbClr val="BC5FD3"/>
          </a:solidFill>
          <a:ln w="76200">
            <a:solidFill>
              <a:srgbClr val="AB37C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Vamos agrupar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3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4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3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Imagem 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9242123-94BC-764C-F960-18E01B88F3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8" name="Imagem 7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F48C5EC4-6477-60E5-94D7-C14174BE25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44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47" y="1501928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47" y="4041920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686550" y="3658239"/>
            <a:ext cx="1990045" cy="200561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4" name="Retângulo Arredondado 3"/>
          <p:cNvSpPr/>
          <p:nvPr/>
        </p:nvSpPr>
        <p:spPr>
          <a:xfrm>
            <a:off x="6686549" y="1118245"/>
            <a:ext cx="1990045" cy="200561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9" name="Retângulo Arredondado 8"/>
          <p:cNvSpPr/>
          <p:nvPr/>
        </p:nvSpPr>
        <p:spPr>
          <a:xfrm>
            <a:off x="6825853" y="1278601"/>
            <a:ext cx="1711439" cy="1684905"/>
          </a:xfrm>
          <a:prstGeom prst="roundRect">
            <a:avLst/>
          </a:prstGeom>
          <a:noFill/>
          <a:ln w="76200">
            <a:solidFill>
              <a:srgbClr val="8DC6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6224" y="2531255"/>
            <a:ext cx="3190696" cy="212979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2" name="Imagem 11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A6A2169-FE0B-E62E-19BE-F4C9938CC2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3861A1F9-559E-3C54-1384-24715577FF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74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9" grpId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5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634349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09944" y="4441596"/>
            <a:ext cx="1632900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835500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19469" y="642938"/>
            <a:ext cx="1623375" cy="1623375"/>
          </a:xfrm>
          <a:prstGeom prst="roundRect">
            <a:avLst/>
          </a:prstGeom>
          <a:solidFill>
            <a:srgbClr val="0088AA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9" name="Retângulo Arredondado 8"/>
          <p:cNvSpPr/>
          <p:nvPr/>
        </p:nvSpPr>
        <p:spPr>
          <a:xfrm>
            <a:off x="6775437" y="4411024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2734926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19469" y="2542363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2889" y="2284394"/>
            <a:ext cx="3510000" cy="23400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F3CA3C5-2BA2-D0C5-0315-F7FA2F967D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48DE3C71-4068-1754-EC4B-8CFCB835AE9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1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9" grpId="0" animBg="1"/>
      <p:bldP spid="9" grpId="1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75437" y="2511597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835500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19469" y="726425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2761286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90894" y="2540148"/>
            <a:ext cx="1676932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634349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415426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2889" y="2285364"/>
            <a:ext cx="3510000" cy="2190094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5" name="Imagem 14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B9CC92C-718E-170D-F568-A07621695D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7" name="Imagem 6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1B8794EC-E6BD-A5D2-0E33-18DE572E9DC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2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75437" y="2511597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2734922"/>
            <a:ext cx="1238250" cy="123825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634349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19469" y="2542360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6" name="Retângulo Arredondado 5"/>
          <p:cNvSpPr/>
          <p:nvPr/>
        </p:nvSpPr>
        <p:spPr>
          <a:xfrm>
            <a:off x="6819469" y="4389063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936930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19469" y="720013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2161" y="2037797"/>
            <a:ext cx="3510000" cy="26325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Imagem 1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61160EA-0513-543B-6F1D-F797CC96F7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DBE96AD5-C3C6-521A-8C35-A6F3BE7AB8E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0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6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88704" y="702516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400" y1="9800" x2="7600" y2="20200"/>
                        <a14:foregroundMark x1="14000" y1="60400" x2="36600" y2="91600"/>
                        <a14:foregroundMark x1="35800" y1="75800" x2="55000" y2="89800"/>
                        <a14:foregroundMark x1="79800" y1="58200" x2="76000" y2="69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881810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28562" y="733280"/>
            <a:ext cx="1623375" cy="1623375"/>
          </a:xfrm>
          <a:prstGeom prst="roundRect">
            <a:avLst/>
          </a:prstGeom>
          <a:solidFill>
            <a:srgbClr val="0088AA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628338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398482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775107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19469" y="2607147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2731255" y="2248834"/>
            <a:ext cx="3510000" cy="234000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5358" y="2248834"/>
            <a:ext cx="3510000" cy="23400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3" name="Imagem 12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D58E008-1DD1-B334-F94F-36855EC00C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7" name="Imagem 6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005527B9-EAB2-C4AF-C64D-2DB80D65DC0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3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918987"/>
            <a:ext cx="1238250" cy="1238250"/>
          </a:xfrm>
          <a:prstGeom prst="rect">
            <a:avLst/>
          </a:prstGeom>
        </p:spPr>
      </p:pic>
      <p:sp>
        <p:nvSpPr>
          <p:cNvPr id="9" name="Retângulo Arredondado 8"/>
          <p:cNvSpPr/>
          <p:nvPr/>
        </p:nvSpPr>
        <p:spPr>
          <a:xfrm>
            <a:off x="6775437" y="4371948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4" name="Retângulo Arredondado 3"/>
          <p:cNvSpPr/>
          <p:nvPr/>
        </p:nvSpPr>
        <p:spPr>
          <a:xfrm>
            <a:off x="6819469" y="726425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" b="100000" l="400" r="100000">
                        <a14:foregroundMark x1="8800" y1="9200" x2="4200" y2="25200"/>
                        <a14:foregroundMark x1="11000" y1="58600" x2="37600" y2="92400"/>
                        <a14:foregroundMark x1="79800" y1="59200" x2="74800" y2="70800"/>
                        <a14:foregroundMark x1="52000" y1="84200" x2="47000" y2="9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595274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402712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689614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28562" y="2542362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2731255" y="2138739"/>
            <a:ext cx="3510000" cy="234000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0325" y="2138739"/>
            <a:ext cx="3510000" cy="23400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7D10BBC-1F02-B559-3E51-FEE81E33BD1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F1BC9FAB-CCDE-258F-6A2D-31AF9A7FB3D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5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75437" y="2511597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0" b="100000" l="0" r="100000">
                        <a14:foregroundMark x1="10400" y1="13000" x2="6000" y2="22000"/>
                        <a14:foregroundMark x1="13200" y1="60800" x2="17600" y2="67400"/>
                        <a14:foregroundMark x1="23800" y1="82000" x2="40400" y2="78000"/>
                        <a14:foregroundMark x1="56000" y1="87000" x2="33200" y2="89200"/>
                        <a14:foregroundMark x1="79200" y1="60200" x2="77600" y2="70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2751677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950606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19469" y="695658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6819469" y="2542361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4634349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389063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2722161" y="695658"/>
            <a:ext cx="3510000" cy="526500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4272" y="695658"/>
            <a:ext cx="3510000" cy="526500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EB59945-5E36-0FFA-8592-45948A7E24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7" name="Imagem 6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86CF08AE-1B1D-C8B9-998A-9CAB33279D2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4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49766" y="2154349"/>
            <a:ext cx="7707616" cy="94871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t-PT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  Eu   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agrafo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   as folhas    com 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72" y="1288663"/>
            <a:ext cx="1238250" cy="12382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42" y="1221121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53" y="1288663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7714934" y="1926284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agrafador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12874"/>
            <a:ext cx="1238250" cy="123825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44F0109-B924-42A6-FF0F-DBB1A7D027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782956E3-2A1E-4176-99A6-E9B4F2FD84D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2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88704" y="702516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" b="986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991158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28562" y="733280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773825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28562" y="2581262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4589762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28562" y="4397200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7"/>
          <a:srcRect l="47500"/>
          <a:stretch/>
        </p:blipFill>
        <p:spPr>
          <a:xfrm>
            <a:off x="2722161" y="1150450"/>
            <a:ext cx="3510000" cy="44850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5A81F6C-7BC0-8925-B204-E3BB233EC1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195861B9-B451-6016-D4ED-66BEEDD121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88704" y="702516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0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895078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28562" y="733280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815818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28562" y="2581262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4589762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88704" y="4397200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2161" y="2509600"/>
            <a:ext cx="3510000" cy="1766700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Imagem 1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03D07FC-AB98-7FBC-11E1-290B229895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C1B14969-8000-7F37-F4FA-45813AD6C83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5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75437" y="4495786"/>
            <a:ext cx="1711439" cy="168490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991158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828562" y="733280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773825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28562" y="2645297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00" b="98000" l="1800" r="98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191" y="4719112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526550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1255" y="2286985"/>
            <a:ext cx="3510000" cy="23400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6411" y="2816150"/>
            <a:ext cx="1560000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04405B5-DF51-13F1-C2A1-82E672EB93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86D3D9F3-B965-80E4-BBBA-37671471C7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0" b="97600" l="380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092" y="4030569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686550" y="3646886"/>
            <a:ext cx="1990045" cy="200561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47" y="1210575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662194" y="826894"/>
            <a:ext cx="1990045" cy="200561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6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9630" y="2329820"/>
            <a:ext cx="3510000" cy="2331225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1" name="Imagem 10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Arredondado 4">
            <a:extLst>
              <a:ext uri="{FF2B5EF4-FFF2-40B4-BE49-F238E27FC236}">
                <a16:creationId xmlns:a16="http://schemas.microsoft.com/office/drawing/2014/main" id="{3472CF5E-6D07-7247-9C94-AB6C112AF5B1}"/>
              </a:ext>
            </a:extLst>
          </p:cNvPr>
          <p:cNvSpPr/>
          <p:nvPr/>
        </p:nvSpPr>
        <p:spPr>
          <a:xfrm>
            <a:off x="6828792" y="3818593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02CF6DA-1999-0E35-CC65-E82D057FF54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6650D9A3-40F9-4377-75A5-C7AED9BB0D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02023" y="693601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2836436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46055" y="2624093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00" b="96800" l="5000" r="97800">
                        <a14:foregroundMark x1="87800" y1="33400" x2="80600" y2="50000"/>
                        <a14:foregroundMark x1="41000" y1="94000" x2="35000" y2="62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940469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46055" y="724365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4632593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46055" y="4440031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4986" y="1252066"/>
            <a:ext cx="2175783" cy="4351564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Imagem 1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4C676EA-8656-577F-5172-A51743E537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3A8F609D-07B3-C094-3460-257F65DF18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12871" y="662835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2896055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56903" y="2624093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65" y="4598830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56903" y="4406267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00" b="96800" l="1200" r="100000">
                        <a14:foregroundMark x1="89400" y1="43400" x2="18200" y2="32200"/>
                        <a14:foregroundMark x1="71600" y1="27400" x2="67600" y2="24800"/>
                        <a14:foregroundMark x1="26400" y1="50800" x2="15800" y2="43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936930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50907" y="684341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7909" y="2347740"/>
            <a:ext cx="3787300" cy="247358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116E23A-10E9-6976-69F3-4093FBC8D1F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94CF0A7E-2B88-33CD-1019-AC9BADC88B4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4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6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32788" y="4375504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190" y="2674931"/>
            <a:ext cx="1238250" cy="1238250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7867311" y="929705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6776820" y="2482368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902699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76820" y="710137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4400" l="2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382" y="4598830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76820" y="4400690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6729" y="2078972"/>
            <a:ext cx="3095625" cy="232171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F6444EC-3FE3-6CE4-5248-0F250E1A8C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F1D2719F-0AF1-38D7-0B26-2B8D6DBCCE6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7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75437" y="4495786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2827554"/>
            <a:ext cx="1161300" cy="11613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031" y="956239"/>
            <a:ext cx="1238250" cy="123825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00" b="99800" l="12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125" y="4719112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19469" y="4526550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8" name="Retângulo 17"/>
          <p:cNvSpPr/>
          <p:nvPr/>
        </p:nvSpPr>
        <p:spPr>
          <a:xfrm>
            <a:off x="7867311" y="929705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4" name="Retângulo Arredondado 3"/>
          <p:cNvSpPr/>
          <p:nvPr/>
        </p:nvSpPr>
        <p:spPr>
          <a:xfrm>
            <a:off x="6819469" y="763676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9" name="Retângulo 18"/>
          <p:cNvSpPr/>
          <p:nvPr/>
        </p:nvSpPr>
        <p:spPr>
          <a:xfrm>
            <a:off x="7867311" y="2818244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6775436" y="2630995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7"/>
          <a:srcRect l="50156" t="-2500" b="1"/>
          <a:stretch/>
        </p:blipFill>
        <p:spPr>
          <a:xfrm>
            <a:off x="2713188" y="854229"/>
            <a:ext cx="3510000" cy="4812039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3" name="Retângulo 12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57ED15B8-A9EB-D2E0-B1EE-59F9A09D86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66A5E92C-E2AF-77EB-1E5B-11528B59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5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6" grpId="0" animBg="1"/>
      <p:bldP spid="4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999" y="847221"/>
            <a:ext cx="1238250" cy="1238250"/>
          </a:xfrm>
          <a:prstGeom prst="rect">
            <a:avLst/>
          </a:prstGeom>
        </p:spPr>
      </p:pic>
      <p:sp>
        <p:nvSpPr>
          <p:cNvPr id="9" name="Retângulo Arredondado 8"/>
          <p:cNvSpPr/>
          <p:nvPr/>
        </p:nvSpPr>
        <p:spPr>
          <a:xfrm>
            <a:off x="6711393" y="2637519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8" name="Retângulo 17"/>
          <p:cNvSpPr/>
          <p:nvPr/>
        </p:nvSpPr>
        <p:spPr>
          <a:xfrm>
            <a:off x="7867311" y="929705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4" name="Retângulo Arredondado 3"/>
          <p:cNvSpPr/>
          <p:nvPr/>
        </p:nvSpPr>
        <p:spPr>
          <a:xfrm>
            <a:off x="6746055" y="798410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2806910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43225" y="2652057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4719112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46055" y="4473111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2161" y="2253887"/>
            <a:ext cx="3510000" cy="219375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Imagem 15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30944C5-71F7-6AB5-CA86-62A216457D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7011B98E-FF2D-5AC7-CD59-CEB21EC0BB6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0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46055" y="2614349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885380"/>
            <a:ext cx="1238250" cy="1238250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7867311" y="929705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4" name="Retângulo Arredondado 3"/>
          <p:cNvSpPr/>
          <p:nvPr/>
        </p:nvSpPr>
        <p:spPr>
          <a:xfrm>
            <a:off x="6746055" y="733002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4632593"/>
            <a:ext cx="1238250" cy="123825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00" b="97200" l="10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432" y="2837676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84869" y="2645113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6" name="Retângulo Arredondado 5"/>
          <p:cNvSpPr/>
          <p:nvPr/>
        </p:nvSpPr>
        <p:spPr>
          <a:xfrm>
            <a:off x="6790087" y="4440031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0822" y="2488239"/>
            <a:ext cx="3510000" cy="234000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3" name="Imagem 12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6BCC62E-931A-13FB-C644-D3D9040C8B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E92922F0-F891-8304-F415-295365C3D7D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9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99188" y="2636194"/>
            <a:ext cx="7707616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Eu    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sopro	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para 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22761" y="1261972"/>
            <a:ext cx="1238250" cy="12382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452" y="1221121"/>
            <a:ext cx="1238250" cy="12382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231" y="3875065"/>
            <a:ext cx="1487563" cy="1487563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apito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79" y="1397944"/>
            <a:ext cx="1238250" cy="123825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9" name="Imagem 8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6F2CFFB-43F3-8D47-267F-736D6D073A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12D1415C-3447-FCB7-211C-5948357F09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8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90086" y="4440339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8" name="Retângulo 17"/>
          <p:cNvSpPr/>
          <p:nvPr/>
        </p:nvSpPr>
        <p:spPr>
          <a:xfrm>
            <a:off x="7867311" y="929705"/>
            <a:ext cx="392065" cy="32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650" y="906869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90087" y="744368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681" y="2742262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834118" y="2549700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681" y="4663665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834118" y="4471103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2889" y="728887"/>
            <a:ext cx="3510000" cy="52650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317A3DE-6302-F718-1952-9888C9C3F92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A39092C4-DFEC-D137-DE94-61DB6E848E2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35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4" grpId="0" animBg="1"/>
      <p:bldP spid="11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02023" y="693601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65" y="2773262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56903" y="2614609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00" b="100000" l="0" r="98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916928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46055" y="724365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4619025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46055" y="4426463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7"/>
          <a:srcRect r="36094"/>
          <a:stretch/>
        </p:blipFill>
        <p:spPr>
          <a:xfrm>
            <a:off x="2722161" y="1409966"/>
            <a:ext cx="3510000" cy="396484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2E2D6E5-7F1C-4180-24F3-03506B5999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195B4DC1-0BF0-64AC-B16F-DCCFB02A737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0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Arredondado 8"/>
          <p:cNvSpPr/>
          <p:nvPr/>
        </p:nvSpPr>
        <p:spPr>
          <a:xfrm>
            <a:off x="6702023" y="693601"/>
            <a:ext cx="1711439" cy="1684905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2773262"/>
            <a:ext cx="1238250" cy="1238250"/>
          </a:xfrm>
          <a:prstGeom prst="rect">
            <a:avLst/>
          </a:prstGeom>
        </p:spPr>
      </p:pic>
      <p:sp>
        <p:nvSpPr>
          <p:cNvPr id="11" name="Retângulo Arredondado 10"/>
          <p:cNvSpPr/>
          <p:nvPr/>
        </p:nvSpPr>
        <p:spPr>
          <a:xfrm>
            <a:off x="6746055" y="2610334"/>
            <a:ext cx="1623375" cy="1623375"/>
          </a:xfrm>
          <a:prstGeom prst="roundRect">
            <a:avLst/>
          </a:prstGeom>
          <a:solidFill>
            <a:srgbClr val="F2665A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4658100"/>
            <a:ext cx="1238250" cy="1238250"/>
          </a:xfrm>
          <a:prstGeom prst="rect">
            <a:avLst/>
          </a:prstGeom>
        </p:spPr>
      </p:pic>
      <p:sp>
        <p:nvSpPr>
          <p:cNvPr id="6" name="Retângulo Arredondado 5"/>
          <p:cNvSpPr/>
          <p:nvPr/>
        </p:nvSpPr>
        <p:spPr>
          <a:xfrm>
            <a:off x="6710483" y="4396637"/>
            <a:ext cx="1623375" cy="1623375"/>
          </a:xfrm>
          <a:prstGeom prst="roundRect">
            <a:avLst/>
          </a:prstGeom>
          <a:solidFill>
            <a:srgbClr val="8DC64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00" b="94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618" y="916928"/>
            <a:ext cx="1238250" cy="123825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6746055" y="724365"/>
            <a:ext cx="1623375" cy="1623375"/>
          </a:xfrm>
          <a:prstGeom prst="roundRect">
            <a:avLst/>
          </a:prstGeom>
          <a:solidFill>
            <a:srgbClr val="00668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4358" y="785134"/>
            <a:ext cx="3510000" cy="5273775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/>
          <a:srcRect l="14167" t="14398" r="12708" b="14421"/>
          <a:stretch/>
        </p:blipFill>
        <p:spPr>
          <a:xfrm>
            <a:off x="266056" y="2715432"/>
            <a:ext cx="1602615" cy="1560000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10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Imagem 16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86B0DD2-77EE-E98B-88F0-BF571EB25D2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3" name="Imagem 2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47FD898E-6D75-225E-0B70-0D75C96665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7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6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E735C7A-DC86-DAAB-844E-A7152CC13E97}"/>
              </a:ext>
            </a:extLst>
          </p:cNvPr>
          <p:cNvSpPr txBox="1"/>
          <p:nvPr/>
        </p:nvSpPr>
        <p:spPr>
          <a:xfrm>
            <a:off x="368291" y="5869030"/>
            <a:ext cx="434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" b="1" dirty="0">
                <a:effectLst/>
                <a:latin typeface="Calibri" panose="020F0502020204030204" pitchFamily="34" charset="0"/>
              </a:rPr>
              <a:t>NOTA</a:t>
            </a:r>
            <a:r>
              <a:rPr lang="pt-PT" sz="800" dirty="0">
                <a:effectLst/>
                <a:latin typeface="Calibri" panose="020F0502020204030204" pitchFamily="34" charset="0"/>
              </a:rPr>
              <a:t>: </a:t>
            </a:r>
            <a:endParaRPr lang="pt-PT" sz="800" dirty="0"/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Este documento foi criado no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âmbito</a:t>
            </a:r>
            <a:r>
              <a:rPr lang="pt-PT" sz="800" dirty="0">
                <a:effectLst/>
                <a:latin typeface="Calibri" panose="020F0502020204030204" pitchFamily="34" charset="0"/>
              </a:rPr>
              <a:t> do Programa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Promoção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Competências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Linguagem – </a:t>
            </a:r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Pim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Pam</a:t>
            </a:r>
            <a:r>
              <a:rPr lang="pt-PT" sz="800" dirty="0">
                <a:effectLst/>
                <a:latin typeface="Calibri" panose="020F0502020204030204" pitchFamily="34" charset="0"/>
              </a:rPr>
              <a:t>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CLum</a:t>
            </a:r>
            <a:r>
              <a:rPr lang="pt-PT" sz="800" dirty="0">
                <a:effectLst/>
                <a:latin typeface="Calibri" panose="020F0502020204030204" pitchFamily="34" charset="0"/>
              </a:rPr>
              <a:t> – e inclui imagens do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Pixabay</a:t>
            </a:r>
            <a:r>
              <a:rPr lang="pt-PT" sz="800" dirty="0">
                <a:effectLst/>
                <a:latin typeface="Calibri" panose="020F0502020204030204" pitchFamily="34" charset="0"/>
              </a:rPr>
              <a:t> 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PxHere</a:t>
            </a:r>
            <a:r>
              <a:rPr lang="pt-PT" sz="800" dirty="0">
                <a:effectLst/>
                <a:latin typeface="Calibri" panose="020F0502020204030204" pitchFamily="34" charset="0"/>
              </a:rPr>
              <a:t>, sob a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licença</a:t>
            </a:r>
            <a:r>
              <a:rPr lang="pt-PT" sz="800" dirty="0">
                <a:effectLst/>
                <a:latin typeface="Calibri" panose="020F0502020204030204" pitchFamily="34" charset="0"/>
              </a:rPr>
              <a:t> Creative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Commons</a:t>
            </a:r>
            <a:r>
              <a:rPr lang="pt-PT" sz="800" dirty="0">
                <a:effectLst/>
                <a:latin typeface="Calibri" panose="020F0502020204030204" pitchFamily="34" charset="0"/>
              </a:rPr>
              <a:t> Zero (CC0). </a:t>
            </a:r>
            <a:endParaRPr lang="pt-PT" sz="800" dirty="0"/>
          </a:p>
        </p:txBody>
      </p:sp>
    </p:spTree>
    <p:extLst>
      <p:ext uri="{BB962C8B-B14F-4D97-AF65-F5344CB8AC3E}">
        <p14:creationId xmlns:p14="http://schemas.microsoft.com/office/powerpoint/2010/main" val="2635091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251588" y="2715365"/>
            <a:ext cx="7707616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Eu         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peso</a:t>
            </a:r>
            <a:r>
              <a:rPr lang="pt-PT" b="1"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as batatas  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na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500" y="126457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balança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261" y="1262735"/>
            <a:ext cx="1238250" cy="123825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49" y="1262804"/>
            <a:ext cx="1238250" cy="123825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3932254"/>
            <a:ext cx="1238250" cy="1238250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5259161" y="1221121"/>
            <a:ext cx="967751" cy="1325761"/>
            <a:chOff x="7797938" y="1367665"/>
            <a:chExt cx="1191078" cy="1631706"/>
          </a:xfrm>
        </p:grpSpPr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7938" y="1852133"/>
              <a:ext cx="565355" cy="565355"/>
            </a:xfrm>
            <a:prstGeom prst="rect">
              <a:avLst/>
            </a:prstGeom>
          </p:spPr>
        </p:pic>
        <p:pic>
          <p:nvPicPr>
            <p:cNvPr id="15" name="Imagem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9829" y="1882769"/>
              <a:ext cx="565355" cy="565355"/>
            </a:xfrm>
            <a:prstGeom prst="rect">
              <a:avLst/>
            </a:prstGeom>
          </p:spPr>
        </p:pic>
        <p:pic>
          <p:nvPicPr>
            <p:cNvPr id="16" name="Imagem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83244">
              <a:off x="7870912" y="2434016"/>
              <a:ext cx="565355" cy="565355"/>
            </a:xfrm>
            <a:prstGeom prst="rect">
              <a:avLst/>
            </a:prstGeom>
          </p:spPr>
        </p:pic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77650">
              <a:off x="8423661" y="2415312"/>
              <a:ext cx="565355" cy="565355"/>
            </a:xfrm>
            <a:prstGeom prst="rect">
              <a:avLst/>
            </a:prstGeom>
          </p:spPr>
        </p:pic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0559" y="1367665"/>
              <a:ext cx="565355" cy="565355"/>
            </a:xfrm>
            <a:prstGeom prst="rect">
              <a:avLst/>
            </a:prstGeom>
          </p:spPr>
        </p:pic>
      </p:grpSp>
      <p:sp>
        <p:nvSpPr>
          <p:cNvPr id="19" name="Retângulo 1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9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20" name="Imagem 19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0590B85-6AE9-C8F8-3A78-322D55D75E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6" name="Imagem 5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7384A898-5579-B2AC-0212-B1A224A7C1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5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93309" y="2511114"/>
            <a:ext cx="7707616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  Eu 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coso	</a:t>
            </a:r>
            <a:r>
              <a:rPr lang="pt-PT" b="1" dirty="0"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521" y="1238518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botão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04" y="1238518"/>
            <a:ext cx="1238250" cy="1238250"/>
          </a:xfrm>
          <a:prstGeom prst="rect">
            <a:avLst/>
          </a:prstGeom>
        </p:spPr>
      </p:pic>
      <p:sp>
        <p:nvSpPr>
          <p:cNvPr id="19" name="Retângulo 18"/>
          <p:cNvSpPr/>
          <p:nvPr/>
        </p:nvSpPr>
        <p:spPr>
          <a:xfrm>
            <a:off x="5258488" y="1918510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5387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Imagem 9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3F1896A-CA98-B0DF-9B56-C1584DAD8C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A0E4D874-BE1D-9B3D-C717-ACED8A4005F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83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84916" y="2658503"/>
            <a:ext cx="7894334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 Eu    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visto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	</a:t>
            </a:r>
            <a:r>
              <a:rPr lang="pt-PT" b="1">
                <a:latin typeface="Bookman Old Style" charset="0"/>
                <a:ea typeface="Bookman Old Style" charset="0"/>
                <a:cs typeface="Bookman Old Style" charset="0"/>
              </a:rPr>
              <a:t>      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</a:t>
            </a:r>
            <a:endParaRPr lang="pt-PT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78" y="1186907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camisola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5032083" y="1862968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375" y="1186907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35387"/>
            <a:ext cx="1238250" cy="1238250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6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0" name="Imagem 9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A41CDB2-4F4E-A804-C12F-8DBB787F5E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3BD313C0-CFA8-743F-2DB3-5784923FE9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8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82875" y="2749839"/>
            <a:ext cx="7894334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Eu        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acendo</a:t>
            </a:r>
            <a:r>
              <a:rPr lang="pt-PT" b="1">
                <a:latin typeface="Bookman Old Style" charset="0"/>
                <a:ea typeface="Bookman Old Style" charset="0"/>
                <a:cs typeface="Bookman Old Style" charset="0"/>
              </a:rPr>
              <a:t>    </a:t>
            </a:r>
            <a:r>
              <a:rPr lang="pt-PT" b="1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 luz  	</a:t>
            </a:r>
            <a:r>
              <a:rPr lang="pt-PT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</a:t>
            </a:r>
            <a:r>
              <a:rPr lang="pt-PT">
                <a:latin typeface="Bookman Old Style" charset="0"/>
                <a:ea typeface="Bookman Old Style" charset="0"/>
                <a:cs typeface="Bookman Old Style" charset="0"/>
              </a:rPr>
              <a:t>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candeeiro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348" y="1301314"/>
            <a:ext cx="1238250" cy="123825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42" y="1221121"/>
            <a:ext cx="1238250" cy="1238250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6551758" y="1897183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23461"/>
            <a:ext cx="1238250" cy="123825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3" name="Imagem 12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996E15F-9A49-85E1-63CE-1AADF75DC6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B6AFEA15-B725-DE9C-D00F-03D33FD5A9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2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27992" y="2503800"/>
            <a:ext cx="7751281" cy="5717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   Eu      </a:t>
            </a:r>
            <a:r>
              <a:rPr lang="pt-PT" b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como	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 sopa</a:t>
            </a:r>
            <a:r>
              <a:rPr lang="pt-PT" dirty="0">
                <a:latin typeface="Bookman Old Style" charset="0"/>
                <a:ea typeface="Bookman Old Style" charset="0"/>
                <a:cs typeface="Bookman Old Style" charset="0"/>
              </a:rPr>
              <a:t>   </a:t>
            </a:r>
            <a:r>
              <a:rPr lang="pt-PT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 com a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07" y="1221121"/>
            <a:ext cx="1238250" cy="1238250"/>
          </a:xfrm>
          <a:prstGeom prst="rect">
            <a:avLst/>
          </a:prstGeom>
        </p:spPr>
      </p:pic>
      <p:sp>
        <p:nvSpPr>
          <p:cNvPr id="11" name="Marcador de Posição de Conteúdo 2"/>
          <p:cNvSpPr txBox="1">
            <a:spLocks/>
          </p:cNvSpPr>
          <p:nvPr/>
        </p:nvSpPr>
        <p:spPr>
          <a:xfrm>
            <a:off x="5105396" y="4957480"/>
            <a:ext cx="1725227" cy="632315"/>
          </a:xfrm>
          <a:prstGeom prst="rect">
            <a:avLst/>
          </a:prstGeom>
        </p:spPr>
        <p:txBody>
          <a:bodyPr vert="horz" lIns="74295" tIns="37148" rIns="74295" bIns="37148" rtlCol="0" anchor="ctr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PT" sz="1625" dirty="0">
              <a:solidFill>
                <a:schemeClr val="tx1"/>
              </a:solidFill>
              <a:latin typeface="Bookman Old Style" charset="0"/>
              <a:ea typeface="Bookman Old Style" charset="0"/>
              <a:cs typeface="Bookman Old Style" charset="0"/>
            </a:endParaRPr>
          </a:p>
          <a:p>
            <a:pPr marL="0" indent="0" algn="ctr">
              <a:buNone/>
            </a:pPr>
            <a:r>
              <a:rPr lang="pt-PT" sz="1625" i="1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colher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5503772" y="1941609"/>
            <a:ext cx="1138391" cy="562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5850" b="1" dirty="0">
                <a:solidFill>
                  <a:schemeClr val="tx1"/>
                </a:solidFill>
                <a:latin typeface="Abadi MT Condensed Extra Bold" charset="0"/>
                <a:ea typeface="Abadi MT Condensed Extra Bold" charset="0"/>
                <a:cs typeface="Abadi MT Condensed Extra Bold" charset="0"/>
              </a:rPr>
              <a:t>...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266" y="1221121"/>
            <a:ext cx="1238250" cy="1238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825" y="1221121"/>
            <a:ext cx="1238250" cy="123825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885" y="4041697"/>
            <a:ext cx="1238250" cy="123825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731716" y="6444482"/>
            <a:ext cx="6143716" cy="355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8600">
              <a:lnSpc>
                <a:spcPct val="150000"/>
              </a:lnSpc>
              <a:spcAft>
                <a:spcPts val="1200"/>
              </a:spcAft>
            </a:pP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Os símbolos pictográficos usados são propriedade do Governo de Aragão e foram criados por Sérgio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para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, que os distribui sob a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8"/>
              </a:rPr>
              <a:t>Licença Creative Commons BY-NC-SA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</a:t>
            </a:r>
            <a:r>
              <a:rPr lang="pt-PT" sz="600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Autor dos pictogramas: 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Sergio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 </a:t>
            </a:r>
            <a:r>
              <a:rPr lang="pt-PT" sz="600" i="1" dirty="0" err="1">
                <a:latin typeface="Calibri" charset="0"/>
                <a:ea typeface="Times New Roman" charset="0"/>
                <a:cs typeface="Times New Roman" charset="0"/>
              </a:rPr>
              <a:t>Palao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Origem: </a:t>
            </a:r>
            <a:r>
              <a:rPr lang="pt-PT" sz="600" i="1" dirty="0">
                <a:solidFill>
                  <a:srgbClr val="8BC34A"/>
                </a:solidFill>
                <a:latin typeface="Calibri" charset="0"/>
                <a:ea typeface="Times New Roman" charset="0"/>
                <a:cs typeface="Times New Roman" charset="0"/>
                <a:hlinkClick r:id="rId7"/>
              </a:rPr>
              <a:t>ARASAAC (http://www.arasaac.org)</a:t>
            </a:r>
            <a:r>
              <a:rPr lang="pt-PT" sz="600" i="1" dirty="0">
                <a:latin typeface="Calibri" charset="0"/>
                <a:ea typeface="Times New Roman" charset="0"/>
                <a:cs typeface="Times New Roman" charset="0"/>
              </a:rPr>
              <a:t>. Licença: CC (BY-NC-SA). Proprietário: Governo de Aragão (Espanha)</a:t>
            </a:r>
            <a:endParaRPr lang="pt-PT" sz="600" dirty="0">
              <a:effectLst/>
              <a:latin typeface="Calibri" charset="0"/>
              <a:ea typeface="Times New Roman" charset="0"/>
              <a:cs typeface="Times New Roman" charset="0"/>
            </a:endParaRPr>
          </a:p>
        </p:txBody>
      </p:sp>
      <p:pic>
        <p:nvPicPr>
          <p:cNvPr id="14" name="Imagem 13" descr="/Users/Tiago_Rodrigues/Downloads/logo_ARASAAC/logo_ARASAAC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62" y="6506117"/>
            <a:ext cx="1035050" cy="24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915C0A5-D3FB-A2F1-8ABC-DD121BDA44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05" y="6274281"/>
            <a:ext cx="636581" cy="636581"/>
          </a:xfrm>
          <a:prstGeom prst="rect">
            <a:avLst/>
          </a:prstGeom>
        </p:spPr>
      </p:pic>
      <p:pic>
        <p:nvPicPr>
          <p:cNvPr id="5" name="Imagem 4" descr="Uma imagem com Tipo de letra, Gráficos, design, tipografia&#10;&#10;Descrição gerada automaticamente">
            <a:extLst>
              <a:ext uri="{FF2B5EF4-FFF2-40B4-BE49-F238E27FC236}">
                <a16:creationId xmlns:a16="http://schemas.microsoft.com/office/drawing/2014/main" id="{8084A208-E3F5-C675-71BF-DC9A1AA8CD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959" y="6482582"/>
            <a:ext cx="553106" cy="2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8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</TotalTime>
  <Words>3563</Words>
  <Application>Microsoft Office PowerPoint</Application>
  <PresentationFormat>Papel A4 (210x297 mm)</PresentationFormat>
  <Paragraphs>220</Paragraphs>
  <Slides>43</Slides>
  <Notes>40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43</vt:i4>
      </vt:variant>
    </vt:vector>
  </HeadingPairs>
  <TitlesOfParts>
    <vt:vector size="49" baseType="lpstr">
      <vt:lpstr>Abadi MT Condensed Extra Bold</vt:lpstr>
      <vt:lpstr>Arial</vt:lpstr>
      <vt:lpstr>Bookman Old Style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Vamos terminar a frase</dc:title>
  <dc:creator>Utilizador do Microsoft Office</dc:creator>
  <cp:lastModifiedBy>Andreia Salgueiro</cp:lastModifiedBy>
  <cp:revision>193</cp:revision>
  <dcterms:created xsi:type="dcterms:W3CDTF">2018-08-02T12:07:55Z</dcterms:created>
  <dcterms:modified xsi:type="dcterms:W3CDTF">2024-09-19T16:20:44Z</dcterms:modified>
</cp:coreProperties>
</file>