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7"/>
  </p:notesMasterIdLst>
  <p:sldIdLst>
    <p:sldId id="381" r:id="rId2"/>
    <p:sldId id="337" r:id="rId3"/>
    <p:sldId id="340" r:id="rId4"/>
    <p:sldId id="339" r:id="rId5"/>
    <p:sldId id="380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BB23"/>
    <a:srgbClr val="F9C032"/>
    <a:srgbClr val="FA007B"/>
    <a:srgbClr val="FF239D"/>
    <a:srgbClr val="B27FE3"/>
    <a:srgbClr val="EA4BA1"/>
    <a:srgbClr val="1A7FE3"/>
    <a:srgbClr val="93D6A2"/>
    <a:srgbClr val="A05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172"/>
    <p:restoredTop sz="83587"/>
  </p:normalViewPr>
  <p:slideViewPr>
    <p:cSldViewPr snapToGrid="0" snapToObjects="1">
      <p:cViewPr>
        <p:scale>
          <a:sx n="79" d="100"/>
          <a:sy n="79" d="100"/>
        </p:scale>
        <p:origin x="320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76F9B-6265-E74C-9F09-28522DCA4480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848B0-556F-1741-861B-6653E592B0C4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4072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pixabay.com</a:t>
            </a:r>
            <a:r>
              <a:rPr lang="pt-PT" dirty="0"/>
              <a:t>/</a:t>
            </a:r>
            <a:r>
              <a:rPr lang="pt-PT" dirty="0" err="1"/>
              <a:t>pt</a:t>
            </a:r>
            <a:r>
              <a:rPr lang="pt-PT" dirty="0"/>
              <a:t>/contagem-matemática-números-149951/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848B0-556F-1741-861B-6653E592B0C4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623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ANEXO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Tema 1 – Atividade III)</a:t>
            </a:r>
            <a:r>
              <a:rPr lang="pt-PT" dirty="0">
                <a:effectLst/>
              </a:rPr>
              <a:t>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848B0-556F-1741-861B-6653E592B0C4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7998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ANEXO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Tema 1 – Atividade </a:t>
            </a:r>
            <a:r>
              <a:rPr lang="pt-P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IIIa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pt-PT" dirty="0">
                <a:effectLst/>
              </a:rPr>
              <a:t>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848B0-556F-1741-861B-6653E592B0C4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3213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ANEXO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Tema 1 – Atividade </a:t>
            </a:r>
            <a:r>
              <a:rPr lang="pt-P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IIIb</a:t>
            </a:r>
            <a:r>
              <a:rPr lang="pt-P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pt-PT" dirty="0">
                <a:effectLst/>
              </a:rPr>
              <a:t> </a:t>
            </a:r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848B0-556F-1741-861B-6653E592B0C4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5749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7427565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7532089" y="762000"/>
            <a:ext cx="2376821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9252" y="1298448"/>
            <a:ext cx="5943600" cy="3255264"/>
          </a:xfrm>
        </p:spPr>
        <p:txBody>
          <a:bodyPr anchor="b">
            <a:normAutofit/>
          </a:bodyPr>
          <a:lstStyle>
            <a:lvl1pPr algn="l">
              <a:defRPr sz="4794" spc="-81" baseline="0">
                <a:solidFill>
                  <a:srgbClr val="FFFFFF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3762" y="4670246"/>
            <a:ext cx="59436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1788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371475" indent="0" algn="ctr">
              <a:buNone/>
              <a:defRPr sz="1788"/>
            </a:lvl2pPr>
            <a:lvl3pPr marL="742950" indent="0" algn="ctr">
              <a:buNone/>
              <a:defRPr sz="1788"/>
            </a:lvl3pPr>
            <a:lvl4pPr marL="1114425" indent="0" algn="ctr">
              <a:buNone/>
              <a:defRPr sz="1625"/>
            </a:lvl4pPr>
            <a:lvl5pPr marL="1485900" indent="0" algn="ctr">
              <a:buNone/>
              <a:defRPr sz="1625"/>
            </a:lvl5pPr>
            <a:lvl6pPr marL="1857375" indent="0" algn="ctr">
              <a:buNone/>
              <a:defRPr sz="1625"/>
            </a:lvl6pPr>
            <a:lvl7pPr marL="2228850" indent="0" algn="ctr">
              <a:buNone/>
              <a:defRPr sz="1625"/>
            </a:lvl7pPr>
            <a:lvl8pPr marL="2600325" indent="0" algn="ctr">
              <a:buNone/>
              <a:defRPr sz="1625"/>
            </a:lvl8pPr>
            <a:lvl9pPr marL="2971800" indent="0" algn="ctr">
              <a:buNone/>
              <a:defRPr sz="1625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562" y="990600"/>
            <a:ext cx="2290763" cy="4953000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2679" y="868680"/>
            <a:ext cx="5943600" cy="5120640"/>
          </a:xfrm>
        </p:spPr>
        <p:txBody>
          <a:bodyPr vert="eaVert" anchor="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2679" y="1298448"/>
            <a:ext cx="5943600" cy="3255264"/>
          </a:xfrm>
        </p:spPr>
        <p:txBody>
          <a:bodyPr anchor="b">
            <a:normAutofit/>
          </a:bodyPr>
          <a:lstStyle>
            <a:lvl1pPr>
              <a:defRPr sz="4794" b="0" spc="-8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57538" y="4672584"/>
            <a:ext cx="59436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788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7147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2679" y="868680"/>
            <a:ext cx="2823210" cy="5120640"/>
          </a:xfrm>
        </p:spPr>
        <p:txBody>
          <a:bodyPr/>
          <a:lstStyle>
            <a:lvl1pPr>
              <a:defRPr sz="1625"/>
            </a:lvl1pPr>
            <a:lvl2pPr>
              <a:defRPr sz="1463"/>
            </a:lvl2pPr>
            <a:lvl3pPr>
              <a:defRPr sz="1300"/>
            </a:lvl3pPr>
            <a:lvl4pPr>
              <a:defRPr sz="1138"/>
            </a:lvl4pPr>
            <a:lvl5pPr>
              <a:defRPr sz="1138"/>
            </a:lvl5pPr>
            <a:lvl6pPr>
              <a:defRPr sz="1138"/>
            </a:lvl6pPr>
            <a:lvl7pPr>
              <a:defRPr sz="1138"/>
            </a:lvl7pPr>
            <a:lvl8pPr>
              <a:defRPr sz="1138"/>
            </a:lvl8pPr>
            <a:lvl9pPr>
              <a:defRPr sz="1138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2222" y="868680"/>
            <a:ext cx="2823210" cy="5120640"/>
          </a:xfrm>
        </p:spPr>
        <p:txBody>
          <a:bodyPr/>
          <a:lstStyle>
            <a:lvl1pPr>
              <a:defRPr sz="1625"/>
            </a:lvl1pPr>
            <a:lvl2pPr>
              <a:defRPr sz="1463"/>
            </a:lvl2pPr>
            <a:lvl3pPr>
              <a:defRPr sz="1300"/>
            </a:lvl3pPr>
            <a:lvl4pPr>
              <a:defRPr sz="1138"/>
            </a:lvl4pPr>
            <a:lvl5pPr>
              <a:defRPr sz="1138"/>
            </a:lvl5pPr>
            <a:lvl6pPr>
              <a:defRPr sz="1138"/>
            </a:lvl6pPr>
            <a:lvl7pPr>
              <a:defRPr sz="1138"/>
            </a:lvl7pPr>
            <a:lvl8pPr>
              <a:defRPr sz="1138"/>
            </a:lvl8pPr>
            <a:lvl9pPr>
              <a:defRPr sz="1138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2679" y="1023586"/>
            <a:ext cx="282321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625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2679" y="1930936"/>
            <a:ext cx="2823210" cy="4023360"/>
          </a:xfrm>
        </p:spPr>
        <p:txBody>
          <a:bodyPr/>
          <a:lstStyle>
            <a:lvl1pPr>
              <a:defRPr sz="1625"/>
            </a:lvl1pPr>
            <a:lvl2pPr>
              <a:defRPr sz="1463"/>
            </a:lvl2pPr>
            <a:lvl3pPr>
              <a:defRPr sz="1300"/>
            </a:lvl3pPr>
            <a:lvl4pPr>
              <a:defRPr sz="1138"/>
            </a:lvl4pPr>
            <a:lvl5pPr>
              <a:defRPr sz="1138"/>
            </a:lvl5pPr>
            <a:lvl6pPr>
              <a:defRPr sz="1138"/>
            </a:lvl6pPr>
            <a:lvl7pPr>
              <a:defRPr sz="1138"/>
            </a:lvl7pPr>
            <a:lvl8pPr>
              <a:defRPr sz="1138"/>
            </a:lvl8pPr>
            <a:lvl9pPr>
              <a:defRPr sz="1138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52501" y="1023587"/>
            <a:ext cx="282321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625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52501" y="1930936"/>
            <a:ext cx="2823210" cy="4023360"/>
          </a:xfrm>
        </p:spPr>
        <p:txBody>
          <a:bodyPr/>
          <a:lstStyle>
            <a:lvl1pPr>
              <a:defRPr sz="1625"/>
            </a:lvl1pPr>
            <a:lvl2pPr>
              <a:defRPr sz="1463"/>
            </a:lvl2pPr>
            <a:lvl3pPr>
              <a:defRPr sz="1300"/>
            </a:lvl3pPr>
            <a:lvl4pPr>
              <a:defRPr sz="1138"/>
            </a:lvl4pPr>
            <a:lvl5pPr>
              <a:defRPr sz="1138"/>
            </a:lvl5pPr>
            <a:lvl6pPr>
              <a:defRPr sz="1138"/>
            </a:lvl6pPr>
            <a:lvl7pPr>
              <a:defRPr sz="1138"/>
            </a:lvl7pPr>
            <a:lvl8pPr>
              <a:defRPr sz="1138"/>
            </a:lvl8pPr>
            <a:lvl9pPr>
              <a:defRPr sz="1138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26" y="1143000"/>
            <a:ext cx="2303145" cy="2377440"/>
          </a:xfrm>
        </p:spPr>
        <p:txBody>
          <a:bodyPr anchor="b">
            <a:normAutofit/>
          </a:bodyPr>
          <a:lstStyle>
            <a:lvl1pPr>
              <a:defRPr sz="2600" b="0" baseline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2679" y="868680"/>
            <a:ext cx="5943600" cy="5120640"/>
          </a:xfrm>
        </p:spPr>
        <p:txBody>
          <a:bodyPr/>
          <a:lstStyle>
            <a:lvl1pPr>
              <a:defRPr sz="1625"/>
            </a:lvl1pPr>
            <a:lvl2pPr>
              <a:defRPr sz="1463"/>
            </a:lvl2pPr>
            <a:lvl3pPr>
              <a:defRPr sz="1300"/>
            </a:lvl3pPr>
            <a:lvl4pPr>
              <a:defRPr sz="1138"/>
            </a:lvl4pPr>
            <a:lvl5pPr>
              <a:defRPr sz="1138"/>
            </a:lvl5pPr>
            <a:lvl6pPr>
              <a:defRPr sz="1138"/>
            </a:lvl6pPr>
            <a:lvl7pPr>
              <a:defRPr sz="1138"/>
            </a:lvl7pPr>
            <a:lvl8pPr>
              <a:defRPr sz="1138"/>
            </a:lvl8pPr>
            <a:lvl9pPr>
              <a:defRPr sz="1138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026" y="3494176"/>
            <a:ext cx="2303145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138">
                <a:solidFill>
                  <a:srgbClr val="FFFFFF"/>
                </a:solidFill>
              </a:defRPr>
            </a:lvl1pPr>
            <a:lvl2pPr marL="371475" indent="0">
              <a:buNone/>
              <a:defRPr sz="975"/>
            </a:lvl2pPr>
            <a:lvl3pPr marL="742950" indent="0">
              <a:buNone/>
              <a:defRPr sz="813"/>
            </a:lvl3pPr>
            <a:lvl4pPr marL="1114425" indent="0">
              <a:buNone/>
              <a:defRPr sz="731"/>
            </a:lvl4pPr>
            <a:lvl5pPr marL="1485900" indent="0">
              <a:buNone/>
              <a:defRPr sz="731"/>
            </a:lvl5pPr>
            <a:lvl6pPr marL="1857375" indent="0">
              <a:buNone/>
              <a:defRPr sz="731"/>
            </a:lvl6pPr>
            <a:lvl7pPr marL="2228850" indent="0">
              <a:buNone/>
              <a:defRPr sz="731"/>
            </a:lvl7pPr>
            <a:lvl8pPr marL="2600325" indent="0">
              <a:buNone/>
              <a:defRPr sz="731"/>
            </a:lvl8pPr>
            <a:lvl9pPr marL="2971800" indent="0">
              <a:buNone/>
              <a:defRPr sz="73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26" y="1143000"/>
            <a:ext cx="2303145" cy="2377440"/>
          </a:xfrm>
        </p:spPr>
        <p:txBody>
          <a:bodyPr anchor="b">
            <a:normAutofit/>
          </a:bodyPr>
          <a:lstStyle>
            <a:lvl1pPr>
              <a:defRPr sz="2600" b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1148" y="767419"/>
            <a:ext cx="6593624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pt-PT"/>
              <a:t>Arraste a imagem até ao marcador de posição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026" y="3493008"/>
            <a:ext cx="2303145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138">
                <a:solidFill>
                  <a:srgbClr val="FFFFFF"/>
                </a:solidFill>
              </a:defRPr>
            </a:lvl1pPr>
            <a:lvl2pPr marL="371475" indent="0">
              <a:buNone/>
              <a:defRPr sz="975"/>
            </a:lvl2pPr>
            <a:lvl3pPr marL="742950" indent="0">
              <a:buNone/>
              <a:defRPr sz="813"/>
            </a:lvl3pPr>
            <a:lvl4pPr marL="1114425" indent="0">
              <a:buNone/>
              <a:defRPr sz="731"/>
            </a:lvl4pPr>
            <a:lvl5pPr marL="1485900" indent="0">
              <a:buNone/>
              <a:defRPr sz="731"/>
            </a:lvl5pPr>
            <a:lvl6pPr marL="1857375" indent="0">
              <a:buNone/>
              <a:defRPr sz="731"/>
            </a:lvl6pPr>
            <a:lvl7pPr marL="2228850" indent="0">
              <a:buNone/>
              <a:defRPr sz="731"/>
            </a:lvl7pPr>
            <a:lvl8pPr marL="2600325" indent="0">
              <a:buNone/>
              <a:defRPr sz="731"/>
            </a:lvl8pPr>
            <a:lvl9pPr marL="2971800" indent="0">
              <a:buNone/>
              <a:defRPr sz="73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843020" y="6356351"/>
            <a:ext cx="480310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797917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5497" y="1123838"/>
            <a:ext cx="2394829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9600390" y="758952"/>
            <a:ext cx="312039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780" y="864108"/>
            <a:ext cx="59436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25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8/20/24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3780" y="6356351"/>
            <a:ext cx="4803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4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235" y="6356351"/>
            <a:ext cx="12438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2925" kern="1200" spc="-49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48590" indent="-148590" algn="l" defTabSz="742950" rtl="0" eaLnBrk="1" latinLnBrk="0" hangingPunct="1">
        <a:lnSpc>
          <a:spcPct val="90000"/>
        </a:lnSpc>
        <a:spcBef>
          <a:spcPts val="975"/>
        </a:spcBef>
        <a:buClr>
          <a:schemeClr val="accent1"/>
        </a:buClr>
        <a:buFont typeface="Wingdings 2" pitchFamily="18" charset="2"/>
        <a:buChar char=""/>
        <a:defRPr sz="1625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57213" indent="-148590" algn="l" defTabSz="742950" rtl="0" eaLnBrk="1" latinLnBrk="0" hangingPunct="1">
        <a:lnSpc>
          <a:spcPct val="90000"/>
        </a:lnSpc>
        <a:spcBef>
          <a:spcPts val="203"/>
        </a:spcBef>
        <a:spcAft>
          <a:spcPts val="203"/>
        </a:spcAft>
        <a:buClr>
          <a:schemeClr val="accent1"/>
        </a:buClr>
        <a:buFont typeface="Wingdings 2" pitchFamily="18" charset="2"/>
        <a:buChar char=""/>
        <a:defRPr sz="1463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28688" indent="-148590" algn="l" defTabSz="742950" rtl="0" eaLnBrk="1" latinLnBrk="0" hangingPunct="1">
        <a:lnSpc>
          <a:spcPct val="90000"/>
        </a:lnSpc>
        <a:spcBef>
          <a:spcPts val="203"/>
        </a:spcBef>
        <a:spcAft>
          <a:spcPts val="203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00163" indent="-148590" algn="l" defTabSz="742950" rtl="0" eaLnBrk="1" latinLnBrk="0" hangingPunct="1">
        <a:lnSpc>
          <a:spcPct val="90000"/>
        </a:lnSpc>
        <a:spcBef>
          <a:spcPts val="203"/>
        </a:spcBef>
        <a:spcAft>
          <a:spcPts val="203"/>
        </a:spcAft>
        <a:buClr>
          <a:schemeClr val="accent1"/>
        </a:buClr>
        <a:buFont typeface="Wingdings 2" pitchFamily="18" charset="2"/>
        <a:buChar char=""/>
        <a:defRPr sz="1138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671638" indent="-148590" algn="l" defTabSz="742950" rtl="0" eaLnBrk="1" latinLnBrk="0" hangingPunct="1">
        <a:lnSpc>
          <a:spcPct val="90000"/>
        </a:lnSpc>
        <a:spcBef>
          <a:spcPts val="203"/>
        </a:spcBef>
        <a:spcAft>
          <a:spcPts val="203"/>
        </a:spcAft>
        <a:buClr>
          <a:schemeClr val="accent1"/>
        </a:buClr>
        <a:buFont typeface="Wingdings 2" pitchFamily="18" charset="2"/>
        <a:buChar char=""/>
        <a:defRPr sz="1138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203"/>
        </a:spcBef>
        <a:spcAft>
          <a:spcPts val="203"/>
        </a:spcAft>
        <a:buClr>
          <a:schemeClr val="accent1"/>
        </a:buClr>
        <a:buFont typeface="Wingdings 2" pitchFamily="18" charset="2"/>
        <a:buChar char=""/>
        <a:defRPr sz="1138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203"/>
        </a:spcBef>
        <a:spcAft>
          <a:spcPts val="203"/>
        </a:spcAft>
        <a:buClr>
          <a:schemeClr val="accent1"/>
        </a:buClr>
        <a:buFont typeface="Wingdings 2" pitchFamily="18" charset="2"/>
        <a:buChar char=""/>
        <a:defRPr sz="1138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203"/>
        </a:spcBef>
        <a:spcAft>
          <a:spcPts val="203"/>
        </a:spcAft>
        <a:buClr>
          <a:schemeClr val="accent1"/>
        </a:buClr>
        <a:buFont typeface="Wingdings 2" pitchFamily="18" charset="2"/>
        <a:buChar char=""/>
        <a:defRPr sz="1138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203"/>
        </a:spcBef>
        <a:spcAft>
          <a:spcPts val="203"/>
        </a:spcAft>
        <a:buClr>
          <a:schemeClr val="accent1"/>
        </a:buClr>
        <a:buFont typeface="Wingdings 2" pitchFamily="18" charset="2"/>
        <a:buChar char=""/>
        <a:defRPr sz="1138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2B2B17CE-2D9D-45A3-852C-C956CF3368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48" y="5529208"/>
            <a:ext cx="1304544" cy="130454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B8860CC-F972-4244-915A-08D59849B6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582" y="243703"/>
            <a:ext cx="941676" cy="445825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CE608D57-02A9-53DC-E36E-59DD7465CA1D}"/>
              </a:ext>
            </a:extLst>
          </p:cNvPr>
          <p:cNvSpPr/>
          <p:nvPr/>
        </p:nvSpPr>
        <p:spPr>
          <a:xfrm>
            <a:off x="5801592" y="5683923"/>
            <a:ext cx="3913584" cy="995113"/>
          </a:xfrm>
          <a:prstGeom prst="rect">
            <a:avLst/>
          </a:prstGeom>
          <a:solidFill>
            <a:srgbClr val="90BB23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5721" tIns="27861" rIns="55721" bIns="2786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7200" b="1" dirty="0"/>
              <a:t>Cores</a:t>
            </a:r>
            <a:endParaRPr lang="pt-PT" sz="854" b="1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419715C-EE31-5C78-17E6-2D7E7F1342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0537" y="844243"/>
            <a:ext cx="3019199" cy="468496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975863A-B04C-59DA-0FA5-537765E301A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737" r="20262"/>
          <a:stretch/>
        </p:blipFill>
        <p:spPr>
          <a:xfrm>
            <a:off x="0" y="-22905"/>
            <a:ext cx="4571643" cy="690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41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764801" y="2507796"/>
            <a:ext cx="8369114" cy="1755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5363" b="1" dirty="0">
                <a:latin typeface="Calibri" charset="0"/>
                <a:ea typeface="Calibri" charset="0"/>
                <a:cs typeface="Calibri" charset="0"/>
              </a:rPr>
              <a:t>III </a:t>
            </a:r>
            <a:r>
              <a:rPr lang="mr-IN" sz="5363" b="1" dirty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t-PT" sz="5363" b="1" dirty="0">
                <a:latin typeface="Calibri" charset="0"/>
                <a:ea typeface="Calibri" charset="0"/>
                <a:cs typeface="Calibri" charset="0"/>
              </a:rPr>
              <a:t> Oficina de leitura</a:t>
            </a:r>
            <a:endParaRPr lang="pt-PT" sz="1138" b="1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283" y="4341219"/>
            <a:ext cx="2175436" cy="217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61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5042"/>
            <a:ext cx="9906000" cy="544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695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440"/>
            <a:ext cx="9906000" cy="675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660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8B2D83D-1AC4-BEBE-CFEB-C34F029541F8}"/>
              </a:ext>
            </a:extLst>
          </p:cNvPr>
          <p:cNvSpPr txBox="1"/>
          <p:nvPr/>
        </p:nvSpPr>
        <p:spPr>
          <a:xfrm>
            <a:off x="368291" y="5869030"/>
            <a:ext cx="4342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800" b="1" dirty="0">
                <a:effectLst/>
                <a:latin typeface="Calibri" panose="020F0502020204030204" pitchFamily="34" charset="0"/>
              </a:rPr>
              <a:t>NOTA</a:t>
            </a:r>
            <a:r>
              <a:rPr lang="pt-PT" sz="800" dirty="0">
                <a:effectLst/>
                <a:latin typeface="Calibri" panose="020F0502020204030204" pitchFamily="34" charset="0"/>
              </a:rPr>
              <a:t>: </a:t>
            </a:r>
            <a:endParaRPr lang="pt-PT" sz="800" dirty="0"/>
          </a:p>
          <a:p>
            <a:r>
              <a:rPr lang="pt-PT" sz="800" dirty="0">
                <a:effectLst/>
                <a:latin typeface="Calibri" panose="020F0502020204030204" pitchFamily="34" charset="0"/>
              </a:rPr>
              <a:t>Este documento foi criado no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âmbito</a:t>
            </a:r>
            <a:r>
              <a:rPr lang="pt-PT" sz="800" dirty="0">
                <a:effectLst/>
                <a:latin typeface="Calibri" panose="020F0502020204030204" pitchFamily="34" charset="0"/>
              </a:rPr>
              <a:t> do Programa de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Promoção</a:t>
            </a:r>
            <a:r>
              <a:rPr lang="pt-PT" sz="800" dirty="0">
                <a:effectLst/>
                <a:latin typeface="Calibri" panose="020F0502020204030204" pitchFamily="34" charset="0"/>
              </a:rPr>
              <a:t> de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Competências</a:t>
            </a:r>
            <a:r>
              <a:rPr lang="pt-PT" sz="800" dirty="0">
                <a:effectLst/>
                <a:latin typeface="Calibri" panose="020F0502020204030204" pitchFamily="34" charset="0"/>
              </a:rPr>
              <a:t> de Linguagem – </a:t>
            </a:r>
          </a:p>
          <a:p>
            <a:r>
              <a:rPr lang="pt-PT" sz="800" dirty="0">
                <a:effectLst/>
                <a:latin typeface="Calibri" panose="020F0502020204030204" pitchFamily="34" charset="0"/>
              </a:rPr>
              <a:t>Pim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Pam</a:t>
            </a:r>
            <a:r>
              <a:rPr lang="pt-PT" sz="800" dirty="0">
                <a:effectLst/>
                <a:latin typeface="Calibri" panose="020F0502020204030204" pitchFamily="34" charset="0"/>
              </a:rPr>
              <a:t>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CLum</a:t>
            </a:r>
            <a:r>
              <a:rPr lang="pt-PT" sz="800" dirty="0">
                <a:effectLst/>
                <a:latin typeface="Calibri" panose="020F0502020204030204" pitchFamily="34" charset="0"/>
              </a:rPr>
              <a:t> – e inclui imagens do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Pixabay</a:t>
            </a:r>
            <a:r>
              <a:rPr lang="pt-PT" sz="800" dirty="0">
                <a:effectLst/>
                <a:latin typeface="Calibri" panose="020F0502020204030204" pitchFamily="34" charset="0"/>
              </a:rPr>
              <a:t> e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PxHere</a:t>
            </a:r>
            <a:r>
              <a:rPr lang="pt-PT" sz="800" dirty="0">
                <a:effectLst/>
                <a:latin typeface="Calibri" panose="020F0502020204030204" pitchFamily="34" charset="0"/>
              </a:rPr>
              <a:t>, sob a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licença</a:t>
            </a:r>
            <a:r>
              <a:rPr lang="pt-PT" sz="800" dirty="0">
                <a:effectLst/>
                <a:latin typeface="Calibri" panose="020F0502020204030204" pitchFamily="34" charset="0"/>
              </a:rPr>
              <a:t> Creative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Commons</a:t>
            </a:r>
            <a:r>
              <a:rPr lang="pt-PT" sz="800" dirty="0">
                <a:effectLst/>
                <a:latin typeface="Calibri" panose="020F0502020204030204" pitchFamily="34" charset="0"/>
              </a:rPr>
              <a:t> Zero (CC0). </a:t>
            </a:r>
            <a:endParaRPr lang="pt-PT" sz="800" dirty="0"/>
          </a:p>
        </p:txBody>
      </p:sp>
    </p:spTree>
    <p:extLst>
      <p:ext uri="{BB962C8B-B14F-4D97-AF65-F5344CB8AC3E}">
        <p14:creationId xmlns:p14="http://schemas.microsoft.com/office/powerpoint/2010/main" val="3893534790"/>
      </p:ext>
    </p:extLst>
  </p:cSld>
  <p:clrMapOvr>
    <a:masterClrMapping/>
  </p:clrMapOvr>
</p:sld>
</file>

<file path=ppt/theme/theme1.xml><?xml version="1.0" encoding="utf-8"?>
<a:theme xmlns:a="http://schemas.openxmlformats.org/drawingml/2006/main" name="Moldura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Moldura</Template>
  <TotalTime>2673</TotalTime>
  <Words>93</Words>
  <Application>Microsoft Macintosh PowerPoint</Application>
  <PresentationFormat>Papel A4 (210x297 mm)</PresentationFormat>
  <Paragraphs>13</Paragraphs>
  <Slides>5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9" baseType="lpstr">
      <vt:lpstr>Calibri</vt:lpstr>
      <vt:lpstr>Corbel</vt:lpstr>
      <vt:lpstr>Wingdings 2</vt:lpstr>
      <vt:lpstr>Moldura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Tiago Rodrigues</dc:creator>
  <cp:lastModifiedBy>Microsoft Office User</cp:lastModifiedBy>
  <cp:revision>917</cp:revision>
  <dcterms:created xsi:type="dcterms:W3CDTF">2017-06-16T08:55:10Z</dcterms:created>
  <dcterms:modified xsi:type="dcterms:W3CDTF">2024-08-20T14:53:10Z</dcterms:modified>
</cp:coreProperties>
</file>