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5"/>
  </p:notesMasterIdLst>
  <p:sldIdLst>
    <p:sldId id="381" r:id="rId2"/>
    <p:sldId id="286" r:id="rId3"/>
    <p:sldId id="287" r:id="rId4"/>
    <p:sldId id="288" r:id="rId5"/>
    <p:sldId id="289" r:id="rId6"/>
    <p:sldId id="290" r:id="rId7"/>
    <p:sldId id="291" r:id="rId8"/>
    <p:sldId id="292" r:id="rId9"/>
    <p:sldId id="293" r:id="rId10"/>
    <p:sldId id="294" r:id="rId11"/>
    <p:sldId id="295" r:id="rId12"/>
    <p:sldId id="296" r:id="rId13"/>
    <p:sldId id="297" r:id="rId14"/>
    <p:sldId id="258" r:id="rId15"/>
    <p:sldId id="261" r:id="rId16"/>
    <p:sldId id="263" r:id="rId17"/>
    <p:sldId id="264" r:id="rId18"/>
    <p:sldId id="266" r:id="rId19"/>
    <p:sldId id="268" r:id="rId20"/>
    <p:sldId id="270" r:id="rId21"/>
    <p:sldId id="272" r:id="rId22"/>
    <p:sldId id="275" r:id="rId23"/>
    <p:sldId id="380" r:id="rId24"/>
  </p:sldIdLst>
  <p:sldSz cx="9906000" cy="6858000" type="A4"/>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C032"/>
    <a:srgbClr val="C237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em Estilo, Tabela com Grelh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990"/>
    <p:restoredTop sz="78571"/>
  </p:normalViewPr>
  <p:slideViewPr>
    <p:cSldViewPr snapToGrid="0" snapToObjects="1">
      <p:cViewPr varScale="1">
        <p:scale>
          <a:sx n="88" d="100"/>
          <a:sy n="88" d="100"/>
        </p:scale>
        <p:origin x="13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985F6-A499-9A4A-8D57-3F3CF6DE4EDA}" type="datetimeFigureOut">
              <a:rPr lang="pt-PT" smtClean="0"/>
              <a:t>20/08/24</a:t>
            </a:fld>
            <a:endParaRPr lang="pt-PT"/>
          </a:p>
        </p:txBody>
      </p:sp>
      <p:sp>
        <p:nvSpPr>
          <p:cNvPr id="4" name="Marcador de Posição da Imagem do Diapositivo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18E708-C902-5B40-8068-ABD1D9CA8D78}" type="slidenum">
              <a:rPr lang="pt-PT" smtClean="0"/>
              <a:t>‹nº›</a:t>
            </a:fld>
            <a:endParaRPr lang="pt-PT"/>
          </a:p>
        </p:txBody>
      </p:sp>
    </p:spTree>
    <p:extLst>
      <p:ext uri="{BB962C8B-B14F-4D97-AF65-F5344CB8AC3E}">
        <p14:creationId xmlns:p14="http://schemas.microsoft.com/office/powerpoint/2010/main" val="73262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pixabay.com</a:t>
            </a:r>
            <a:r>
              <a:rPr lang="pt-PT" dirty="0"/>
              <a:t>/</a:t>
            </a:r>
            <a:r>
              <a:rPr lang="pt-PT" dirty="0" err="1"/>
              <a:t>pt</a:t>
            </a:r>
            <a:r>
              <a:rPr lang="pt-PT" dirty="0"/>
              <a:t>/contagem-matemática-números-149952/</a:t>
            </a:r>
          </a:p>
        </p:txBody>
      </p:sp>
      <p:sp>
        <p:nvSpPr>
          <p:cNvPr id="4" name="Marcador de Posição do Número do Diapositivo 3"/>
          <p:cNvSpPr>
            <a:spLocks noGrp="1"/>
          </p:cNvSpPr>
          <p:nvPr>
            <p:ph type="sldNum" sz="quarter" idx="10"/>
          </p:nvPr>
        </p:nvSpPr>
        <p:spPr/>
        <p:txBody>
          <a:bodyPr/>
          <a:lstStyle/>
          <a:p>
            <a:fld id="{A97848B0-556F-1741-861B-6653E592B0C4}" type="slidenum">
              <a:rPr lang="pt-PT" smtClean="0"/>
              <a:t>1</a:t>
            </a:fld>
            <a:endParaRPr lang="pt-PT"/>
          </a:p>
        </p:txBody>
      </p:sp>
    </p:spTree>
    <p:extLst>
      <p:ext uri="{BB962C8B-B14F-4D97-AF65-F5344CB8AC3E}">
        <p14:creationId xmlns:p14="http://schemas.microsoft.com/office/powerpoint/2010/main" val="525623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/648020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/arroz-branco-refeição-japonesa-2907724/</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/812103</a:t>
            </a:r>
          </a:p>
          <a:p>
            <a:endParaRPr lang="pt-PT" dirty="0"/>
          </a:p>
          <a:p>
            <a:r>
              <a:rPr lang="pt-PT" dirty="0" err="1"/>
              <a:t>https</a:t>
            </a:r>
            <a:r>
              <a:rPr lang="pt-PT" dirty="0"/>
              <a:t>://</a:t>
            </a:r>
            <a:r>
              <a:rPr lang="pt-PT" dirty="0" err="1"/>
              <a:t>pixabay.com</a:t>
            </a:r>
            <a:r>
              <a:rPr lang="pt-PT" dirty="0"/>
              <a:t>/</a:t>
            </a:r>
            <a:r>
              <a:rPr lang="pt-PT" dirty="0" err="1"/>
              <a:t>pt</a:t>
            </a:r>
            <a:r>
              <a:rPr lang="pt-PT" dirty="0"/>
              <a:t>/açúcar-de-protuberância-açúcar-cubos-548647/ // </a:t>
            </a:r>
            <a:r>
              <a:rPr lang="pt-PT" dirty="0" err="1"/>
              <a:t>https</a:t>
            </a:r>
            <a:r>
              <a:rPr lang="pt-PT" dirty="0"/>
              <a:t>://</a:t>
            </a:r>
            <a:r>
              <a:rPr lang="pt-PT" dirty="0" err="1"/>
              <a:t>pixabay.com</a:t>
            </a:r>
            <a:r>
              <a:rPr lang="pt-PT" dirty="0"/>
              <a:t>/</a:t>
            </a:r>
            <a:r>
              <a:rPr lang="pt-PT" dirty="0" err="1"/>
              <a:t>pt</a:t>
            </a:r>
            <a:r>
              <a:rPr lang="pt-PT" dirty="0"/>
              <a:t>/açúcar-color-blocking-dieta-doces-1755791/</a:t>
            </a:r>
          </a:p>
          <a:p>
            <a:endParaRPr lang="pt-PT" dirty="0"/>
          </a:p>
          <a:p>
            <a:r>
              <a:rPr lang="pt-PT" dirty="0" err="1"/>
              <a:t>https</a:t>
            </a:r>
            <a:r>
              <a:rPr lang="pt-PT" dirty="0"/>
              <a:t>://</a:t>
            </a:r>
            <a:r>
              <a:rPr lang="pt-PT" dirty="0" err="1"/>
              <a:t>pixabay.com</a:t>
            </a:r>
            <a:r>
              <a:rPr lang="pt-PT" dirty="0"/>
              <a:t>/</a:t>
            </a:r>
            <a:r>
              <a:rPr lang="pt-PT" dirty="0" err="1"/>
              <a:t>pt</a:t>
            </a:r>
            <a:r>
              <a:rPr lang="pt-PT" dirty="0"/>
              <a:t>/azeite-de-oliva-grego-óleo-oliva-356102/</a:t>
            </a:r>
          </a:p>
          <a:p>
            <a:endParaRPr lang="pt-PT" dirty="0"/>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10</a:t>
            </a:fld>
            <a:endParaRPr lang="pt-PT"/>
          </a:p>
        </p:txBody>
      </p:sp>
    </p:spTree>
    <p:extLst>
      <p:ext uri="{BB962C8B-B14F-4D97-AF65-F5344CB8AC3E}">
        <p14:creationId xmlns:p14="http://schemas.microsoft.com/office/powerpoint/2010/main" val="1792868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/908321</a:t>
            </a:r>
          </a:p>
          <a:p>
            <a:endParaRPr lang="pt-PT" dirty="0"/>
          </a:p>
          <a:p>
            <a:r>
              <a:rPr lang="pt-PT" dirty="0" err="1"/>
              <a:t>https</a:t>
            </a:r>
            <a:r>
              <a:rPr lang="pt-PT" dirty="0"/>
              <a:t>://</a:t>
            </a:r>
            <a:r>
              <a:rPr lang="pt-PT" dirty="0" err="1"/>
              <a:t>pixabay.com</a:t>
            </a:r>
            <a:r>
              <a:rPr lang="pt-PT" dirty="0"/>
              <a:t>/</a:t>
            </a:r>
            <a:r>
              <a:rPr lang="pt-PT" dirty="0" err="1"/>
              <a:t>pt</a:t>
            </a:r>
            <a:r>
              <a:rPr lang="pt-PT" dirty="0"/>
              <a:t>/suco-multifrutas-bebida-garrafa-519242/</a:t>
            </a:r>
          </a:p>
          <a:p>
            <a:endParaRPr lang="pt-PT" dirty="0"/>
          </a:p>
          <a:p>
            <a:r>
              <a:rPr lang="pt-PT" dirty="0" err="1"/>
              <a:t>https</a:t>
            </a:r>
            <a:r>
              <a:rPr lang="pt-PT" dirty="0"/>
              <a:t>://</a:t>
            </a:r>
            <a:r>
              <a:rPr lang="pt-PT" dirty="0" err="1"/>
              <a:t>pixabay.com</a:t>
            </a:r>
            <a:r>
              <a:rPr lang="pt-PT" dirty="0"/>
              <a:t>/</a:t>
            </a:r>
            <a:r>
              <a:rPr lang="pt-PT" dirty="0" err="1"/>
              <a:t>pt</a:t>
            </a:r>
            <a:r>
              <a:rPr lang="pt-PT" dirty="0"/>
              <a:t>/vinho-tinto-álcool-bebida-vidro-3240961/</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/1362675</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11</a:t>
            </a:fld>
            <a:endParaRPr lang="pt-PT"/>
          </a:p>
        </p:txBody>
      </p:sp>
    </p:spTree>
    <p:extLst>
      <p:ext uri="{BB962C8B-B14F-4D97-AF65-F5344CB8AC3E}">
        <p14:creationId xmlns:p14="http://schemas.microsoft.com/office/powerpoint/2010/main" val="294834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/xampu-frasco-de-xampu-1860642/</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/895348</a:t>
            </a:r>
          </a:p>
          <a:p>
            <a:endParaRPr lang="pt-PT" dirty="0"/>
          </a:p>
          <a:p>
            <a:r>
              <a:rPr lang="pt-PT" dirty="0" err="1"/>
              <a:t>https</a:t>
            </a:r>
            <a:r>
              <a:rPr lang="pt-PT" dirty="0"/>
              <a:t>://</a:t>
            </a:r>
            <a:r>
              <a:rPr lang="pt-PT" dirty="0" err="1"/>
              <a:t>pixabay.com</a:t>
            </a:r>
            <a:r>
              <a:rPr lang="pt-PT" dirty="0"/>
              <a:t>/</a:t>
            </a:r>
            <a:r>
              <a:rPr lang="pt-PT" dirty="0" err="1"/>
              <a:t>pt</a:t>
            </a:r>
            <a:r>
              <a:rPr lang="pt-PT" dirty="0"/>
              <a:t>/sabonete-glicerina-limpeza-higiene-754837/</a:t>
            </a:r>
          </a:p>
          <a:p>
            <a:endParaRPr lang="pt-PT" dirty="0"/>
          </a:p>
          <a:p>
            <a:r>
              <a:rPr lang="pt-PT" dirty="0" err="1"/>
              <a:t>https</a:t>
            </a:r>
            <a:r>
              <a:rPr lang="pt-PT" dirty="0"/>
              <a:t>://</a:t>
            </a:r>
            <a:r>
              <a:rPr lang="pt-PT" dirty="0" err="1"/>
              <a:t>pixabay.com</a:t>
            </a:r>
            <a:r>
              <a:rPr lang="pt-PT" dirty="0"/>
              <a:t>/</a:t>
            </a:r>
            <a:r>
              <a:rPr lang="pt-PT" dirty="0" err="1"/>
              <a:t>pt</a:t>
            </a:r>
            <a:r>
              <a:rPr lang="pt-PT" dirty="0"/>
              <a:t>/lava-louças-comprimidos-branco-1786821/ // </a:t>
            </a:r>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/detergent-plastic-housework-4865368/</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12</a:t>
            </a:fld>
            <a:endParaRPr lang="pt-PT"/>
          </a:p>
        </p:txBody>
      </p:sp>
    </p:spTree>
    <p:extLst>
      <p:ext uri="{BB962C8B-B14F-4D97-AF65-F5344CB8AC3E}">
        <p14:creationId xmlns:p14="http://schemas.microsoft.com/office/powerpoint/2010/main" val="934203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/1159535</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/907011</a:t>
            </a:r>
          </a:p>
          <a:p>
            <a:endParaRPr lang="pt-PT" dirty="0"/>
          </a:p>
          <a:p>
            <a:r>
              <a:rPr lang="pt-PT" dirty="0" err="1"/>
              <a:t>https</a:t>
            </a:r>
            <a:r>
              <a:rPr lang="pt-PT" dirty="0"/>
              <a:t>://</a:t>
            </a:r>
            <a:r>
              <a:rPr lang="pt-PT" dirty="0" err="1"/>
              <a:t>pixabay.com</a:t>
            </a:r>
            <a:r>
              <a:rPr lang="pt-PT" dirty="0"/>
              <a:t>/</a:t>
            </a:r>
            <a:r>
              <a:rPr lang="pt-PT" dirty="0" err="1"/>
              <a:t>pt</a:t>
            </a:r>
            <a:r>
              <a:rPr lang="pt-PT" dirty="0"/>
              <a:t>/caderno-do-vintage-vintage-retro-1762891/</a:t>
            </a:r>
          </a:p>
          <a:p>
            <a:endParaRPr lang="pt-PT" dirty="0"/>
          </a:p>
          <a:p>
            <a:r>
              <a:rPr lang="pt-PT" dirty="0" err="1"/>
              <a:t>https</a:t>
            </a:r>
            <a:r>
              <a:rPr lang="pt-PT" dirty="0"/>
              <a:t>://</a:t>
            </a:r>
            <a:r>
              <a:rPr lang="pt-PT" dirty="0" err="1"/>
              <a:t>pixabay.com</a:t>
            </a:r>
            <a:r>
              <a:rPr lang="pt-PT" dirty="0"/>
              <a:t>/</a:t>
            </a:r>
            <a:r>
              <a:rPr lang="pt-PT" dirty="0" err="1"/>
              <a:t>pt</a:t>
            </a:r>
            <a:r>
              <a:rPr lang="pt-PT" dirty="0"/>
              <a:t>/mochila-mala-viagem-notebook-2634622/</a:t>
            </a:r>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13</a:t>
            </a:fld>
            <a:endParaRPr lang="pt-PT"/>
          </a:p>
        </p:txBody>
      </p:sp>
    </p:spTree>
    <p:extLst>
      <p:ext uri="{BB962C8B-B14F-4D97-AF65-F5344CB8AC3E}">
        <p14:creationId xmlns:p14="http://schemas.microsoft.com/office/powerpoint/2010/main" val="1901312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pixabay.com</a:t>
            </a:r>
            <a:r>
              <a:rPr lang="pt-PT" dirty="0"/>
              <a:t>/</a:t>
            </a:r>
            <a:r>
              <a:rPr lang="pt-PT" dirty="0" err="1"/>
              <a:t>pt</a:t>
            </a:r>
            <a:r>
              <a:rPr lang="pt-PT" dirty="0"/>
              <a:t>/apetite-avacado-avo-abacate-1238256/</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/894305</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/1159539</a:t>
            </a:r>
          </a:p>
          <a:p>
            <a:endParaRPr lang="pt-PT" dirty="0"/>
          </a:p>
          <a:p>
            <a:r>
              <a:rPr lang="pt-PT" dirty="0" err="1"/>
              <a:t>https</a:t>
            </a:r>
            <a:r>
              <a:rPr lang="pt-PT" dirty="0"/>
              <a:t>://</a:t>
            </a:r>
            <a:r>
              <a:rPr lang="pt-PT" dirty="0" err="1"/>
              <a:t>pixabay.com</a:t>
            </a:r>
            <a:r>
              <a:rPr lang="pt-PT" dirty="0"/>
              <a:t>/</a:t>
            </a:r>
            <a:r>
              <a:rPr lang="pt-PT" dirty="0" err="1"/>
              <a:t>pt</a:t>
            </a:r>
            <a:r>
              <a:rPr lang="pt-PT" dirty="0"/>
              <a:t>/nogueira-nozes-porcas-porca-1124332/</a:t>
            </a:r>
          </a:p>
          <a:p>
            <a:endParaRPr lang="pt-PT" dirty="0"/>
          </a:p>
          <a:p>
            <a:endParaRPr lang="pt-PT" dirty="0"/>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14</a:t>
            </a:fld>
            <a:endParaRPr lang="pt-PT"/>
          </a:p>
        </p:txBody>
      </p:sp>
    </p:spTree>
    <p:extLst>
      <p:ext uri="{BB962C8B-B14F-4D97-AF65-F5344CB8AC3E}">
        <p14:creationId xmlns:p14="http://schemas.microsoft.com/office/powerpoint/2010/main" val="1208987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/atum-peixe-filé-filé-de-atum-cru-6568345/ //  </a:t>
            </a:r>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/posso-cozinha-produtos-de-madeira-3151143/</a:t>
            </a:r>
          </a:p>
          <a:p>
            <a:endParaRPr lang="pt-PT" dirty="0"/>
          </a:p>
          <a:p>
            <a:r>
              <a:rPr lang="pt-PT" dirty="0" err="1"/>
              <a:t>https</a:t>
            </a:r>
            <a:r>
              <a:rPr lang="pt-PT" dirty="0"/>
              <a:t>://</a:t>
            </a:r>
            <a:r>
              <a:rPr lang="pt-PT" dirty="0" err="1"/>
              <a:t>pixabay.com</a:t>
            </a:r>
            <a:r>
              <a:rPr lang="pt-PT" dirty="0"/>
              <a:t>/</a:t>
            </a:r>
            <a:r>
              <a:rPr lang="pt-PT" dirty="0" err="1"/>
              <a:t>pt</a:t>
            </a:r>
            <a:r>
              <a:rPr lang="pt-PT" dirty="0"/>
              <a:t>/polvo-peixe-lulas-animais-marinhos-1790623/</a:t>
            </a:r>
          </a:p>
          <a:p>
            <a:endParaRPr lang="pt-PT" dirty="0"/>
          </a:p>
          <a:p>
            <a:r>
              <a:rPr lang="pt-PT" dirty="0" err="1"/>
              <a:t>https</a:t>
            </a:r>
            <a:r>
              <a:rPr lang="pt-PT" dirty="0"/>
              <a:t>://</a:t>
            </a:r>
            <a:r>
              <a:rPr lang="pt-PT" dirty="0" err="1"/>
              <a:t>pixabay.com</a:t>
            </a:r>
            <a:r>
              <a:rPr lang="pt-PT" dirty="0"/>
              <a:t>/</a:t>
            </a:r>
            <a:r>
              <a:rPr lang="pt-PT" dirty="0" err="1"/>
              <a:t>pt</a:t>
            </a:r>
            <a:r>
              <a:rPr lang="pt-PT" dirty="0"/>
              <a:t>/amêijoas-cape-cod-frutos-do-mar-2209621/</a:t>
            </a:r>
          </a:p>
          <a:p>
            <a:endParaRPr lang="pt-PT" dirty="0"/>
          </a:p>
          <a:p>
            <a:r>
              <a:rPr lang="pt-PT" dirty="0" err="1"/>
              <a:t>https</a:t>
            </a:r>
            <a:r>
              <a:rPr lang="pt-PT" dirty="0"/>
              <a:t>://</a:t>
            </a:r>
            <a:r>
              <a:rPr lang="pt-PT" dirty="0" err="1"/>
              <a:t>pixabay.com</a:t>
            </a:r>
            <a:r>
              <a:rPr lang="pt-PT" dirty="0"/>
              <a:t>/</a:t>
            </a:r>
            <a:r>
              <a:rPr lang="pt-PT" dirty="0" err="1"/>
              <a:t>pt</a:t>
            </a:r>
            <a:r>
              <a:rPr lang="pt-PT" dirty="0"/>
              <a:t>/sardinhas-fumadas-alimentos-2240180/</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15</a:t>
            </a:fld>
            <a:endParaRPr lang="pt-PT"/>
          </a:p>
        </p:txBody>
      </p:sp>
    </p:spTree>
    <p:extLst>
      <p:ext uri="{BB962C8B-B14F-4D97-AF65-F5344CB8AC3E}">
        <p14:creationId xmlns:p14="http://schemas.microsoft.com/office/powerpoint/2010/main" val="1332112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/churrasco-carne-de-bovino-colesterol-1238550/</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pixabay.com</a:t>
            </a:r>
            <a:r>
              <a:rPr lang="pt-PT" dirty="0"/>
              <a:t>/</a:t>
            </a:r>
            <a:r>
              <a:rPr lang="pt-PT" dirty="0" err="1"/>
              <a:t>pt</a:t>
            </a:r>
            <a:r>
              <a:rPr lang="pt-PT" dirty="0"/>
              <a:t>/porco-carne-de-porco-carne-3277645/</a:t>
            </a:r>
          </a:p>
          <a:p>
            <a:endParaRPr lang="pt-PT" dirty="0"/>
          </a:p>
          <a:p>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/prato-de-presunto-presunto-7497/</a:t>
            </a:r>
          </a:p>
          <a:p>
            <a:endParaRPr lang="pt-PT" dirty="0"/>
          </a:p>
          <a:p>
            <a:r>
              <a:rPr lang="pt-PT" dirty="0" err="1"/>
              <a:t>https</a:t>
            </a:r>
            <a:r>
              <a:rPr lang="pt-PT" dirty="0"/>
              <a:t>://</a:t>
            </a:r>
            <a:r>
              <a:rPr lang="pt-PT" dirty="0" err="1"/>
              <a:t>pixabay.com</a:t>
            </a:r>
            <a:r>
              <a:rPr lang="pt-PT" dirty="0"/>
              <a:t>/</a:t>
            </a:r>
            <a:r>
              <a:rPr lang="pt-PT" dirty="0" err="1"/>
              <a:t>pt</a:t>
            </a:r>
            <a:r>
              <a:rPr lang="pt-PT" dirty="0"/>
              <a:t>/chouriço-linguiça-poder-2314640/</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16</a:t>
            </a:fld>
            <a:endParaRPr lang="pt-PT"/>
          </a:p>
        </p:txBody>
      </p:sp>
    </p:spTree>
    <p:extLst>
      <p:ext uri="{BB962C8B-B14F-4D97-AF65-F5344CB8AC3E}">
        <p14:creationId xmlns:p14="http://schemas.microsoft.com/office/powerpoint/2010/main" val="2045792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b="0" i="0" u="none" strike="noStrike" kern="1200" dirty="0" err="1">
                <a:solidFill>
                  <a:schemeClr val="tx1"/>
                </a:solidFill>
                <a:effectLst/>
                <a:latin typeface="+mn-lt"/>
                <a:ea typeface="+mn-ea"/>
                <a:cs typeface="+mn-cs"/>
              </a:rPr>
              <a:t>https</a:t>
            </a:r>
            <a:r>
              <a:rPr lang="pt-PT" sz="1200" b="0" i="0" u="none" strike="noStrike" kern="1200" dirty="0">
                <a:solidFill>
                  <a:schemeClr val="tx1"/>
                </a:solidFill>
                <a:effectLst/>
                <a:latin typeface="+mn-lt"/>
                <a:ea typeface="+mn-ea"/>
                <a:cs typeface="+mn-cs"/>
              </a:rPr>
              <a:t>://</a:t>
            </a:r>
            <a:r>
              <a:rPr lang="pt-PT" sz="1200" b="0" i="0" u="none" strike="noStrike" kern="1200" dirty="0" err="1">
                <a:solidFill>
                  <a:schemeClr val="tx1"/>
                </a:solidFill>
                <a:effectLst/>
                <a:latin typeface="+mn-lt"/>
                <a:ea typeface="+mn-ea"/>
                <a:cs typeface="+mn-cs"/>
              </a:rPr>
              <a:t>pxhere.com</a:t>
            </a:r>
            <a:r>
              <a:rPr lang="pt-PT" sz="1200" b="0" i="0" u="none" strike="noStrike" kern="1200" dirty="0">
                <a:solidFill>
                  <a:schemeClr val="tx1"/>
                </a:solidFill>
                <a:effectLst/>
                <a:latin typeface="+mn-lt"/>
                <a:ea typeface="+mn-ea"/>
                <a:cs typeface="+mn-cs"/>
              </a:rPr>
              <a:t>/</a:t>
            </a:r>
            <a:r>
              <a:rPr lang="pt-PT" sz="1200" b="0" i="0" u="none" strike="noStrike" kern="1200" dirty="0" err="1">
                <a:solidFill>
                  <a:schemeClr val="tx1"/>
                </a:solidFill>
                <a:effectLst/>
                <a:latin typeface="+mn-lt"/>
                <a:ea typeface="+mn-ea"/>
                <a:cs typeface="+mn-cs"/>
              </a:rPr>
              <a:t>pt</a:t>
            </a:r>
            <a:r>
              <a:rPr lang="pt-PT" sz="1200" b="0" i="0" u="none" strike="noStrike" kern="1200" dirty="0">
                <a:solidFill>
                  <a:schemeClr val="tx1"/>
                </a:solidFill>
                <a:effectLst/>
                <a:latin typeface="+mn-lt"/>
                <a:ea typeface="+mn-ea"/>
                <a:cs typeface="+mn-cs"/>
              </a:rPr>
              <a:t>/</a:t>
            </a:r>
            <a:r>
              <a:rPr lang="pt-PT" sz="1200" b="0" i="0" u="none" strike="noStrike" kern="1200" dirty="0" err="1">
                <a:solidFill>
                  <a:schemeClr val="tx1"/>
                </a:solidFill>
                <a:effectLst/>
                <a:latin typeface="+mn-lt"/>
                <a:ea typeface="+mn-ea"/>
                <a:cs typeface="+mn-cs"/>
              </a:rPr>
              <a:t>photo</a:t>
            </a:r>
            <a:r>
              <a:rPr lang="pt-PT" sz="1200" b="0" i="0" u="none" strike="noStrike" kern="1200" dirty="0">
                <a:solidFill>
                  <a:schemeClr val="tx1"/>
                </a:solidFill>
                <a:effectLst/>
                <a:latin typeface="+mn-lt"/>
                <a:ea typeface="+mn-ea"/>
                <a:cs typeface="+mn-cs"/>
              </a:rPr>
              <a:t>/856237</a:t>
            </a:r>
          </a:p>
          <a:p>
            <a:endParaRPr lang="pt-PT" sz="1200" b="0" i="0" u="none" strike="noStrike" kern="1200" dirty="0">
              <a:solidFill>
                <a:schemeClr val="tx1"/>
              </a:solidFill>
              <a:effectLst/>
              <a:latin typeface="+mn-lt"/>
              <a:ea typeface="+mn-ea"/>
              <a:cs typeface="+mn-cs"/>
            </a:endParaRPr>
          </a:p>
          <a:p>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/presunto-curado-a-seco-carne-prato-2479463/ // </a:t>
            </a:r>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/presunto-ganda-presunto-lugares-3853605/</a:t>
            </a:r>
          </a:p>
          <a:p>
            <a:endParaRPr lang="pt-PT" dirty="0"/>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/853243</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/limpeza-limpar-pára-brisas-galinha-381086/</a:t>
            </a:r>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17</a:t>
            </a:fld>
            <a:endParaRPr lang="pt-PT"/>
          </a:p>
        </p:txBody>
      </p:sp>
    </p:spTree>
    <p:extLst>
      <p:ext uri="{BB962C8B-B14F-4D97-AF65-F5344CB8AC3E}">
        <p14:creationId xmlns:p14="http://schemas.microsoft.com/office/powerpoint/2010/main" val="1821104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/pão-baguette-muffin-cozimento-1465190/</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/fundo-padaria-pequeno-almoço-17943/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/croissant-beugel-crescentes-assados-3079737/</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/bolo-pastelaria-doces-açúcar-2201810/</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/pão-longo-não-há-núcleos-núcleos-1576179/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/pão-baguette-muffin-cozimento-1465190/</a:t>
            </a:r>
          </a:p>
          <a:p>
            <a:endParaRPr lang="pt-PT" sz="1200" kern="1200" dirty="0">
              <a:solidFill>
                <a:schemeClr val="tx1"/>
              </a:solidFill>
              <a:effectLst/>
              <a:latin typeface="+mn-lt"/>
              <a:ea typeface="+mn-ea"/>
              <a:cs typeface="+mn-cs"/>
            </a:endParaRPr>
          </a:p>
          <a:p>
            <a:endParaRPr lang="pt-PT" sz="1200" kern="1200" dirty="0">
              <a:solidFill>
                <a:schemeClr val="tx1"/>
              </a:solidFill>
              <a:effectLst/>
              <a:latin typeface="+mn-lt"/>
              <a:ea typeface="+mn-ea"/>
              <a:cs typeface="+mn-cs"/>
            </a:endParaRPr>
          </a:p>
          <a:p>
            <a:endParaRPr lang="pt-PT" sz="1200" kern="1200" dirty="0">
              <a:solidFill>
                <a:schemeClr val="tx1"/>
              </a:solidFill>
              <a:effectLst/>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18</a:t>
            </a:fld>
            <a:endParaRPr lang="pt-PT"/>
          </a:p>
        </p:txBody>
      </p:sp>
    </p:spTree>
    <p:extLst>
      <p:ext uri="{BB962C8B-B14F-4D97-AF65-F5344CB8AC3E}">
        <p14:creationId xmlns:p14="http://schemas.microsoft.com/office/powerpoint/2010/main" val="301736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/1027983  //  </a:t>
            </a:r>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/550871</a:t>
            </a:r>
          </a:p>
          <a:p>
            <a:endParaRPr lang="pt-PT" dirty="0"/>
          </a:p>
          <a:p>
            <a:r>
              <a:rPr lang="pt-PT" dirty="0" err="1"/>
              <a:t>https</a:t>
            </a:r>
            <a:r>
              <a:rPr lang="pt-PT" dirty="0"/>
              <a:t>://</a:t>
            </a:r>
            <a:r>
              <a:rPr lang="pt-PT" dirty="0" err="1"/>
              <a:t>pixabay.com</a:t>
            </a:r>
            <a:r>
              <a:rPr lang="pt-PT" dirty="0"/>
              <a:t>/</a:t>
            </a:r>
            <a:r>
              <a:rPr lang="pt-PT" dirty="0" err="1"/>
              <a:t>pt</a:t>
            </a:r>
            <a:r>
              <a:rPr lang="pt-PT" dirty="0"/>
              <a:t>/iogurte-morango-composição-670344/  // </a:t>
            </a:r>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/899395</a:t>
            </a:r>
          </a:p>
          <a:p>
            <a:endParaRPr lang="pt-PT" dirty="0"/>
          </a:p>
          <a:p>
            <a:r>
              <a:rPr lang="pt-PT" dirty="0" err="1"/>
              <a:t>https</a:t>
            </a:r>
            <a:r>
              <a:rPr lang="pt-PT" dirty="0"/>
              <a:t>://</a:t>
            </a:r>
            <a:r>
              <a:rPr lang="pt-PT" dirty="0" err="1"/>
              <a:t>pixabay.com</a:t>
            </a:r>
            <a:r>
              <a:rPr lang="pt-PT" dirty="0"/>
              <a:t>/</a:t>
            </a:r>
            <a:r>
              <a:rPr lang="pt-PT" dirty="0" err="1"/>
              <a:t>pt</a:t>
            </a:r>
            <a:r>
              <a:rPr lang="pt-PT" dirty="0"/>
              <a:t>/ovos-ovo-de-galinha-caixa-de-ovos-2833871/</a:t>
            </a:r>
          </a:p>
          <a:p>
            <a:endParaRPr lang="pt-PT" dirty="0"/>
          </a:p>
          <a:p>
            <a:r>
              <a:rPr lang="pt-PT" dirty="0" err="1"/>
              <a:t>https</a:t>
            </a:r>
            <a:r>
              <a:rPr lang="pt-PT" dirty="0"/>
              <a:t>://</a:t>
            </a:r>
            <a:r>
              <a:rPr lang="pt-PT" dirty="0" err="1"/>
              <a:t>pixabay.com</a:t>
            </a:r>
            <a:r>
              <a:rPr lang="pt-PT" dirty="0"/>
              <a:t>/</a:t>
            </a:r>
            <a:r>
              <a:rPr lang="pt-PT" dirty="0" err="1"/>
              <a:t>pt</a:t>
            </a:r>
            <a:r>
              <a:rPr lang="pt-PT" dirty="0"/>
              <a:t>/cookies-delicious-alimentos-doçura-3115001/  //  </a:t>
            </a:r>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/851319</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19</a:t>
            </a:fld>
            <a:endParaRPr lang="pt-PT"/>
          </a:p>
        </p:txBody>
      </p:sp>
    </p:spTree>
    <p:extLst>
      <p:ext uri="{BB962C8B-B14F-4D97-AF65-F5344CB8AC3E}">
        <p14:creationId xmlns:p14="http://schemas.microsoft.com/office/powerpoint/2010/main" val="447393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a:t>
            </a:r>
            <a:r>
              <a:rPr lang="pt-PT" sz="1200" b="1" kern="1200" dirty="0">
                <a:solidFill>
                  <a:schemeClr val="tx1"/>
                </a:solidFill>
                <a:effectLst/>
                <a:latin typeface="+mn-lt"/>
                <a:ea typeface="+mn-ea"/>
                <a:cs typeface="+mn-cs"/>
              </a:rPr>
              <a:t>ONLINE</a:t>
            </a:r>
            <a:r>
              <a:rPr lang="pt-PT" sz="1200" kern="1200" dirty="0">
                <a:solidFill>
                  <a:schemeClr val="tx1"/>
                </a:solidFill>
                <a:effectLst/>
                <a:latin typeface="+mn-lt"/>
                <a:ea typeface="+mn-ea"/>
                <a:cs typeface="+mn-cs"/>
              </a:rPr>
              <a:t>– Tema 2 – Atividade I)</a:t>
            </a:r>
            <a:r>
              <a:rPr lang="pt-PT" dirty="0">
                <a:effectLst/>
              </a:rPr>
              <a:t> </a:t>
            </a:r>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2</a:t>
            </a:fld>
            <a:endParaRPr lang="pt-PT"/>
          </a:p>
        </p:txBody>
      </p:sp>
    </p:spTree>
    <p:extLst>
      <p:ext uri="{BB962C8B-B14F-4D97-AF65-F5344CB8AC3E}">
        <p14:creationId xmlns:p14="http://schemas.microsoft.com/office/powerpoint/2010/main" val="18815336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/945825</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/961560</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/762686</a:t>
            </a:r>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/828359</a:t>
            </a:r>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20</a:t>
            </a:fld>
            <a:endParaRPr lang="pt-PT"/>
          </a:p>
        </p:txBody>
      </p:sp>
    </p:spTree>
    <p:extLst>
      <p:ext uri="{BB962C8B-B14F-4D97-AF65-F5344CB8AC3E}">
        <p14:creationId xmlns:p14="http://schemas.microsoft.com/office/powerpoint/2010/main" val="20182487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illustrations</a:t>
            </a:r>
            <a:r>
              <a:rPr lang="pt-PT" sz="1200" kern="1200" dirty="0">
                <a:solidFill>
                  <a:schemeClr val="tx1"/>
                </a:solidFill>
                <a:effectLst/>
                <a:latin typeface="+mn-lt"/>
                <a:ea typeface="+mn-ea"/>
                <a:cs typeface="+mn-cs"/>
              </a:rPr>
              <a:t>/embalagem-detergente-ai-gerado-8728105/</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pixabay.com</a:t>
            </a:r>
            <a:r>
              <a:rPr lang="pt-PT" dirty="0"/>
              <a:t>/</a:t>
            </a:r>
            <a:r>
              <a:rPr lang="pt-PT" dirty="0" err="1"/>
              <a:t>pt</a:t>
            </a:r>
            <a:r>
              <a:rPr lang="pt-PT" dirty="0"/>
              <a:t>/fio-dental-oral-odontologia-higiene-668215/</a:t>
            </a:r>
          </a:p>
          <a:p>
            <a:endParaRPr lang="pt-PT" dirty="0"/>
          </a:p>
          <a:p>
            <a:r>
              <a:rPr lang="pt-PT" dirty="0" err="1"/>
              <a:t>https</a:t>
            </a:r>
            <a:r>
              <a:rPr lang="pt-PT" dirty="0"/>
              <a:t>://</a:t>
            </a:r>
            <a:r>
              <a:rPr lang="pt-PT" dirty="0" err="1"/>
              <a:t>pixabay.com</a:t>
            </a:r>
            <a:r>
              <a:rPr lang="pt-PT" dirty="0"/>
              <a:t>/</a:t>
            </a:r>
            <a:r>
              <a:rPr lang="pt-PT" dirty="0" err="1"/>
              <a:t>pt</a:t>
            </a:r>
            <a:r>
              <a:rPr lang="pt-PT" dirty="0"/>
              <a:t>/desodorante-recipiente-in%C3%ADcio-519244/</a:t>
            </a:r>
          </a:p>
          <a:p>
            <a:r>
              <a:rPr lang="pt-PT" dirty="0"/>
              <a:t> </a:t>
            </a:r>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/1188235. // </a:t>
            </a:r>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/garrafas-recipiente-plástico-5508212/</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21</a:t>
            </a:fld>
            <a:endParaRPr lang="pt-PT"/>
          </a:p>
        </p:txBody>
      </p:sp>
    </p:spTree>
    <p:extLst>
      <p:ext uri="{BB962C8B-B14F-4D97-AF65-F5344CB8AC3E}">
        <p14:creationId xmlns:p14="http://schemas.microsoft.com/office/powerpoint/2010/main" val="222123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/985862</a:t>
            </a:r>
          </a:p>
          <a:p>
            <a:endParaRPr lang="pt-PT" dirty="0"/>
          </a:p>
          <a:p>
            <a:r>
              <a:rPr lang="pt-PT" dirty="0" err="1"/>
              <a:t>https</a:t>
            </a:r>
            <a:r>
              <a:rPr lang="pt-PT" dirty="0"/>
              <a:t>://</a:t>
            </a:r>
            <a:r>
              <a:rPr lang="pt-PT" dirty="0" err="1"/>
              <a:t>pixabay.com</a:t>
            </a:r>
            <a:r>
              <a:rPr lang="pt-PT" dirty="0"/>
              <a:t>/</a:t>
            </a:r>
            <a:r>
              <a:rPr lang="pt-PT" dirty="0" err="1"/>
              <a:t>pt</a:t>
            </a:r>
            <a:r>
              <a:rPr lang="pt-PT" dirty="0"/>
              <a:t>/casos-de-lápis-couro-escrita-a-caso-505328/</a:t>
            </a:r>
          </a:p>
          <a:p>
            <a:endParaRPr lang="pt-PT" dirty="0"/>
          </a:p>
          <a:p>
            <a:r>
              <a:rPr lang="pt-PT" dirty="0" err="1"/>
              <a:t>https</a:t>
            </a:r>
            <a:r>
              <a:rPr lang="pt-PT" dirty="0"/>
              <a:t>://</a:t>
            </a:r>
            <a:r>
              <a:rPr lang="pt-PT" dirty="0" err="1"/>
              <a:t>pixabay.com</a:t>
            </a:r>
            <a:r>
              <a:rPr lang="pt-PT" dirty="0"/>
              <a:t>/</a:t>
            </a:r>
            <a:r>
              <a:rPr lang="pt-PT" dirty="0" err="1"/>
              <a:t>pt</a:t>
            </a:r>
            <a:r>
              <a:rPr lang="pt-PT" dirty="0"/>
              <a:t>/régua-cent%C3%ADmetro-comprimento-150936/</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/95574</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22</a:t>
            </a:fld>
            <a:endParaRPr lang="pt-PT"/>
          </a:p>
        </p:txBody>
      </p:sp>
    </p:spTree>
    <p:extLst>
      <p:ext uri="{BB962C8B-B14F-4D97-AF65-F5344CB8AC3E}">
        <p14:creationId xmlns:p14="http://schemas.microsoft.com/office/powerpoint/2010/main" val="1957150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a:t>
            </a:r>
            <a:r>
              <a:rPr lang="pt-PT" sz="1200" b="1" kern="1200" dirty="0">
                <a:solidFill>
                  <a:schemeClr val="tx1"/>
                </a:solidFill>
                <a:effectLst/>
                <a:latin typeface="+mn-lt"/>
                <a:ea typeface="+mn-ea"/>
                <a:cs typeface="+mn-cs"/>
              </a:rPr>
              <a:t>ONLINE</a:t>
            </a:r>
            <a:r>
              <a:rPr lang="pt-PT" sz="1200" kern="1200" dirty="0">
                <a:solidFill>
                  <a:schemeClr val="tx1"/>
                </a:solidFill>
                <a:effectLst/>
                <a:latin typeface="+mn-lt"/>
                <a:ea typeface="+mn-ea"/>
                <a:cs typeface="+mn-cs"/>
              </a:rPr>
              <a:t>– Tema 2 – Atividade Ia)</a:t>
            </a:r>
            <a:r>
              <a:rPr lang="pt-PT" dirty="0">
                <a:effectLst/>
              </a:rPr>
              <a:t> </a:t>
            </a:r>
            <a:endParaRPr lang="pt-PT" dirty="0"/>
          </a:p>
          <a:p>
            <a:endParaRPr lang="pt-PT" sz="1200" b="1" kern="1200" dirty="0">
              <a:solidFill>
                <a:schemeClr val="tx1"/>
              </a:solidFill>
              <a:effectLst/>
              <a:latin typeface="+mn-lt"/>
              <a:ea typeface="+mn-ea"/>
              <a:cs typeface="+mn-cs"/>
            </a:endParaRPr>
          </a:p>
          <a:p>
            <a:r>
              <a:rPr lang="pt-PT" sz="1200" b="1" kern="1200" dirty="0">
                <a:solidFill>
                  <a:schemeClr val="tx1"/>
                </a:solidFill>
                <a:effectLst/>
                <a:latin typeface="+mn-lt"/>
                <a:ea typeface="+mn-ea"/>
                <a:cs typeface="+mn-cs"/>
              </a:rPr>
              <a:t>Frutaria e vegetais</a:t>
            </a:r>
            <a:r>
              <a:rPr lang="pt-PT" sz="1200" kern="1200" dirty="0">
                <a:solidFill>
                  <a:schemeClr val="tx1"/>
                </a:solidFill>
                <a:effectLst/>
                <a:latin typeface="+mn-lt"/>
                <a:ea typeface="+mn-ea"/>
                <a:cs typeface="+mn-cs"/>
              </a:rPr>
              <a:t>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/1040930</a:t>
            </a:r>
          </a:p>
          <a:p>
            <a:r>
              <a:rPr lang="pt-PT" sz="1200" b="1" kern="1200" dirty="0">
                <a:solidFill>
                  <a:schemeClr val="tx1"/>
                </a:solidFill>
                <a:effectLst/>
                <a:latin typeface="+mn-lt"/>
                <a:ea typeface="+mn-ea"/>
                <a:cs typeface="+mn-cs"/>
              </a:rPr>
              <a:t>Peixaria</a:t>
            </a:r>
            <a:r>
              <a:rPr lang="pt-PT" sz="1200" kern="1200" dirty="0">
                <a:solidFill>
                  <a:schemeClr val="tx1"/>
                </a:solidFill>
                <a:effectLst/>
                <a:latin typeface="+mn-lt"/>
                <a:ea typeface="+mn-ea"/>
                <a:cs typeface="+mn-cs"/>
              </a:rPr>
              <a:t>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/863411</a:t>
            </a:r>
          </a:p>
          <a:p>
            <a:r>
              <a:rPr lang="pt-PT" sz="1200" b="1" kern="1200" dirty="0">
                <a:solidFill>
                  <a:schemeClr val="tx1"/>
                </a:solidFill>
                <a:effectLst/>
                <a:latin typeface="+mn-lt"/>
                <a:ea typeface="+mn-ea"/>
                <a:cs typeface="+mn-cs"/>
              </a:rPr>
              <a:t>Talho e charcutaria</a:t>
            </a:r>
            <a:r>
              <a:rPr lang="pt-PT" sz="1200" kern="1200" dirty="0">
                <a:solidFill>
                  <a:schemeClr val="tx1"/>
                </a:solidFill>
                <a:effectLst/>
                <a:latin typeface="+mn-lt"/>
                <a:ea typeface="+mn-ea"/>
                <a:cs typeface="+mn-cs"/>
              </a:rPr>
              <a:t>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/carne-talho-carne-vermelha-896440/</a:t>
            </a:r>
          </a:p>
          <a:p>
            <a:r>
              <a:rPr lang="pt-PT" sz="1200" b="1" kern="1200" dirty="0">
                <a:solidFill>
                  <a:schemeClr val="tx1"/>
                </a:solidFill>
                <a:effectLst/>
                <a:latin typeface="+mn-lt"/>
                <a:ea typeface="+mn-ea"/>
                <a:cs typeface="+mn-cs"/>
              </a:rPr>
              <a:t>Padaria e pastelaria</a:t>
            </a:r>
            <a:r>
              <a:rPr lang="pt-PT" sz="1200" kern="1200" dirty="0">
                <a:solidFill>
                  <a:schemeClr val="tx1"/>
                </a:solidFill>
                <a:effectLst/>
                <a:latin typeface="+mn-lt"/>
                <a:ea typeface="+mn-ea"/>
                <a:cs typeface="+mn-cs"/>
              </a:rPr>
              <a:t>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/bens-cozidos-croissants-1867459/</a:t>
            </a:r>
          </a:p>
          <a:p>
            <a:endParaRPr lang="pt-PT" dirty="0"/>
          </a:p>
        </p:txBody>
      </p:sp>
      <p:sp>
        <p:nvSpPr>
          <p:cNvPr id="4" name="Marcador de Posição do Número do Diapositivo 3"/>
          <p:cNvSpPr>
            <a:spLocks noGrp="1"/>
          </p:cNvSpPr>
          <p:nvPr>
            <p:ph type="sldNum" sz="quarter" idx="10"/>
          </p:nvPr>
        </p:nvSpPr>
        <p:spPr/>
        <p:txBody>
          <a:bodyPr/>
          <a:lstStyle/>
          <a:p>
            <a:fld id="{A97848B0-556F-1741-861B-6653E592B0C4}" type="slidenum">
              <a:rPr lang="pt-PT" smtClean="0"/>
              <a:t>3</a:t>
            </a:fld>
            <a:endParaRPr lang="pt-PT"/>
          </a:p>
        </p:txBody>
      </p:sp>
    </p:spTree>
    <p:extLst>
      <p:ext uri="{BB962C8B-B14F-4D97-AF65-F5344CB8AC3E}">
        <p14:creationId xmlns:p14="http://schemas.microsoft.com/office/powerpoint/2010/main" val="121720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a:t>
            </a:r>
            <a:r>
              <a:rPr lang="pt-PT" sz="1200" b="1" kern="1200" dirty="0">
                <a:solidFill>
                  <a:schemeClr val="tx1"/>
                </a:solidFill>
                <a:effectLst/>
                <a:latin typeface="+mn-lt"/>
                <a:ea typeface="+mn-ea"/>
                <a:cs typeface="+mn-cs"/>
              </a:rPr>
              <a:t>ONLINE</a:t>
            </a:r>
            <a:r>
              <a:rPr lang="pt-PT" sz="1200" kern="1200" dirty="0">
                <a:solidFill>
                  <a:schemeClr val="tx1"/>
                </a:solidFill>
                <a:effectLst/>
                <a:latin typeface="+mn-lt"/>
                <a:ea typeface="+mn-ea"/>
                <a:cs typeface="+mn-cs"/>
              </a:rPr>
              <a:t>– Tema 2 – Atividade Ia)</a:t>
            </a:r>
            <a:r>
              <a:rPr lang="pt-PT" dirty="0">
                <a:effectLst/>
              </a:rPr>
              <a:t> </a:t>
            </a:r>
            <a:endParaRPr lang="pt-PT" dirty="0"/>
          </a:p>
          <a:p>
            <a:endParaRPr lang="pt-PT" sz="1200" b="1" kern="1200" dirty="0">
              <a:solidFill>
                <a:schemeClr val="tx1"/>
              </a:solidFill>
              <a:effectLst/>
              <a:latin typeface="+mn-lt"/>
              <a:ea typeface="+mn-ea"/>
              <a:cs typeface="+mn-cs"/>
            </a:endParaRPr>
          </a:p>
          <a:p>
            <a:r>
              <a:rPr lang="pt-PT" sz="1200" b="1" kern="1200" dirty="0">
                <a:solidFill>
                  <a:schemeClr val="tx1"/>
                </a:solidFill>
                <a:effectLst/>
                <a:latin typeface="+mn-lt"/>
                <a:ea typeface="+mn-ea"/>
                <a:cs typeface="+mn-cs"/>
              </a:rPr>
              <a:t>Mercearia</a:t>
            </a:r>
            <a:r>
              <a:rPr lang="pt-PT" sz="1200" kern="1200" dirty="0">
                <a:solidFill>
                  <a:schemeClr val="tx1"/>
                </a:solidFill>
                <a:effectLst/>
                <a:latin typeface="+mn-lt"/>
                <a:ea typeface="+mn-ea"/>
                <a:cs typeface="+mn-cs"/>
              </a:rPr>
              <a:t>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/mercearia-mercado-supermercado-loja-2619380/</a:t>
            </a:r>
          </a:p>
          <a:p>
            <a:r>
              <a:rPr lang="pt-PT" sz="1200" b="1" kern="1200" dirty="0">
                <a:solidFill>
                  <a:schemeClr val="tx1"/>
                </a:solidFill>
                <a:effectLst/>
                <a:latin typeface="+mn-lt"/>
                <a:ea typeface="+mn-ea"/>
                <a:cs typeface="+mn-cs"/>
              </a:rPr>
              <a:t>Bebidas- </a:t>
            </a:r>
            <a:r>
              <a:rPr lang="pt-PT" sz="1200" b="0" kern="1200" dirty="0" err="1">
                <a:solidFill>
                  <a:schemeClr val="tx1"/>
                </a:solidFill>
                <a:effectLst/>
                <a:latin typeface="+mn-lt"/>
                <a:ea typeface="+mn-ea"/>
                <a:cs typeface="+mn-cs"/>
              </a:rPr>
              <a:t>https</a:t>
            </a:r>
            <a:r>
              <a:rPr lang="pt-PT" sz="1200" b="0" kern="1200" dirty="0">
                <a:solidFill>
                  <a:schemeClr val="tx1"/>
                </a:solidFill>
                <a:effectLst/>
                <a:latin typeface="+mn-lt"/>
                <a:ea typeface="+mn-ea"/>
                <a:cs typeface="+mn-cs"/>
              </a:rPr>
              <a:t>://</a:t>
            </a:r>
            <a:r>
              <a:rPr lang="pt-PT" sz="1200" b="0" kern="1200" dirty="0" err="1">
                <a:solidFill>
                  <a:schemeClr val="tx1"/>
                </a:solidFill>
                <a:effectLst/>
                <a:latin typeface="+mn-lt"/>
                <a:ea typeface="+mn-ea"/>
                <a:cs typeface="+mn-cs"/>
              </a:rPr>
              <a:t>pxhere.com</a:t>
            </a:r>
            <a:r>
              <a:rPr lang="pt-PT" sz="1200" b="0" kern="1200" dirty="0">
                <a:solidFill>
                  <a:schemeClr val="tx1"/>
                </a:solidFill>
                <a:effectLst/>
                <a:latin typeface="+mn-lt"/>
                <a:ea typeface="+mn-ea"/>
                <a:cs typeface="+mn-cs"/>
              </a:rPr>
              <a:t>/</a:t>
            </a:r>
            <a:r>
              <a:rPr lang="pt-PT" sz="1200" b="0" kern="1200" dirty="0" err="1">
                <a:solidFill>
                  <a:schemeClr val="tx1"/>
                </a:solidFill>
                <a:effectLst/>
                <a:latin typeface="+mn-lt"/>
                <a:ea typeface="+mn-ea"/>
                <a:cs typeface="+mn-cs"/>
              </a:rPr>
              <a:t>pt</a:t>
            </a:r>
            <a:r>
              <a:rPr lang="pt-PT" sz="1200" b="0" kern="1200" dirty="0">
                <a:solidFill>
                  <a:schemeClr val="tx1"/>
                </a:solidFill>
                <a:effectLst/>
                <a:latin typeface="+mn-lt"/>
                <a:ea typeface="+mn-ea"/>
                <a:cs typeface="+mn-cs"/>
              </a:rPr>
              <a:t>/</a:t>
            </a:r>
            <a:r>
              <a:rPr lang="pt-PT" sz="1200" b="0" kern="1200" dirty="0" err="1">
                <a:solidFill>
                  <a:schemeClr val="tx1"/>
                </a:solidFill>
                <a:effectLst/>
                <a:latin typeface="+mn-lt"/>
                <a:ea typeface="+mn-ea"/>
                <a:cs typeface="+mn-cs"/>
              </a:rPr>
              <a:t>photo</a:t>
            </a:r>
            <a:r>
              <a:rPr lang="pt-PT" sz="1200" b="0" kern="1200" dirty="0">
                <a:solidFill>
                  <a:schemeClr val="tx1"/>
                </a:solidFill>
                <a:effectLst/>
                <a:latin typeface="+mn-lt"/>
                <a:ea typeface="+mn-ea"/>
                <a:cs typeface="+mn-cs"/>
              </a:rPr>
              <a:t>/1437939 </a:t>
            </a:r>
          </a:p>
          <a:p>
            <a:r>
              <a:rPr lang="pt-PT" sz="1200" b="1" kern="1200" dirty="0">
                <a:solidFill>
                  <a:schemeClr val="tx1"/>
                </a:solidFill>
                <a:effectLst/>
                <a:latin typeface="+mn-lt"/>
                <a:ea typeface="+mn-ea"/>
                <a:cs typeface="+mn-cs"/>
              </a:rPr>
              <a:t>Higiene</a:t>
            </a:r>
            <a:r>
              <a:rPr lang="pt-PT" sz="1200" kern="1200" dirty="0">
                <a:solidFill>
                  <a:schemeClr val="tx1"/>
                </a:solidFill>
                <a:effectLst/>
                <a:latin typeface="+mn-lt"/>
                <a:ea typeface="+mn-ea"/>
                <a:cs typeface="+mn-cs"/>
              </a:rPr>
              <a:t> - </a:t>
            </a:r>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/mau-lavar-sabão-pincel-1253869/</a:t>
            </a:r>
          </a:p>
          <a:p>
            <a:r>
              <a:rPr lang="pt-PT" sz="1200" b="1" kern="1200" dirty="0">
                <a:solidFill>
                  <a:schemeClr val="tx1"/>
                </a:solidFill>
                <a:effectLst/>
                <a:latin typeface="+mn-lt"/>
                <a:ea typeface="+mn-ea"/>
                <a:cs typeface="+mn-cs"/>
              </a:rPr>
              <a:t>Material </a:t>
            </a:r>
            <a:r>
              <a:rPr lang="pt-PT" sz="1200" b="0" kern="1200" dirty="0">
                <a:solidFill>
                  <a:schemeClr val="tx1"/>
                </a:solidFill>
                <a:effectLst/>
                <a:latin typeface="+mn-lt"/>
                <a:ea typeface="+mn-ea"/>
                <a:cs typeface="+mn-cs"/>
              </a:rPr>
              <a:t>escolar - </a:t>
            </a:r>
            <a:r>
              <a:rPr lang="pt-PT" sz="1200" b="0" kern="1200" dirty="0" err="1">
                <a:solidFill>
                  <a:schemeClr val="tx1"/>
                </a:solidFill>
                <a:effectLst/>
                <a:latin typeface="+mn-lt"/>
                <a:ea typeface="+mn-ea"/>
                <a:cs typeface="+mn-cs"/>
              </a:rPr>
              <a:t>https</a:t>
            </a:r>
            <a:r>
              <a:rPr lang="pt-PT" sz="1200" b="0" kern="1200" dirty="0">
                <a:solidFill>
                  <a:schemeClr val="tx1"/>
                </a:solidFill>
                <a:effectLst/>
                <a:latin typeface="+mn-lt"/>
                <a:ea typeface="+mn-ea"/>
                <a:cs typeface="+mn-cs"/>
              </a:rPr>
              <a:t>://</a:t>
            </a:r>
            <a:r>
              <a:rPr lang="pt-PT" sz="1200" b="0" kern="1200" dirty="0" err="1">
                <a:solidFill>
                  <a:schemeClr val="tx1"/>
                </a:solidFill>
                <a:effectLst/>
                <a:latin typeface="+mn-lt"/>
                <a:ea typeface="+mn-ea"/>
                <a:cs typeface="+mn-cs"/>
              </a:rPr>
              <a:t>pxhere.com</a:t>
            </a:r>
            <a:r>
              <a:rPr lang="pt-PT" sz="1200" b="0" kern="1200" dirty="0">
                <a:solidFill>
                  <a:schemeClr val="tx1"/>
                </a:solidFill>
                <a:effectLst/>
                <a:latin typeface="+mn-lt"/>
                <a:ea typeface="+mn-ea"/>
                <a:cs typeface="+mn-cs"/>
              </a:rPr>
              <a:t>/</a:t>
            </a:r>
            <a:r>
              <a:rPr lang="pt-PT" sz="1200" b="0" kern="1200" dirty="0" err="1">
                <a:solidFill>
                  <a:schemeClr val="tx1"/>
                </a:solidFill>
                <a:effectLst/>
                <a:latin typeface="+mn-lt"/>
                <a:ea typeface="+mn-ea"/>
                <a:cs typeface="+mn-cs"/>
              </a:rPr>
              <a:t>pt</a:t>
            </a:r>
            <a:r>
              <a:rPr lang="pt-PT" sz="1200" b="0" kern="1200" dirty="0">
                <a:solidFill>
                  <a:schemeClr val="tx1"/>
                </a:solidFill>
                <a:effectLst/>
                <a:latin typeface="+mn-lt"/>
                <a:ea typeface="+mn-ea"/>
                <a:cs typeface="+mn-cs"/>
              </a:rPr>
              <a:t>/</a:t>
            </a:r>
            <a:r>
              <a:rPr lang="pt-PT" sz="1200" b="0" kern="1200" dirty="0" err="1">
                <a:solidFill>
                  <a:schemeClr val="tx1"/>
                </a:solidFill>
                <a:effectLst/>
                <a:latin typeface="+mn-lt"/>
                <a:ea typeface="+mn-ea"/>
                <a:cs typeface="+mn-cs"/>
              </a:rPr>
              <a:t>photo</a:t>
            </a:r>
            <a:r>
              <a:rPr lang="pt-PT" sz="1200" b="0" kern="1200" dirty="0">
                <a:solidFill>
                  <a:schemeClr val="tx1"/>
                </a:solidFill>
                <a:effectLst/>
                <a:latin typeface="+mn-lt"/>
                <a:ea typeface="+mn-ea"/>
                <a:cs typeface="+mn-cs"/>
              </a:rPr>
              <a:t>/491682</a:t>
            </a:r>
          </a:p>
          <a:p>
            <a:endParaRPr lang="pt-PT" dirty="0"/>
          </a:p>
        </p:txBody>
      </p:sp>
      <p:sp>
        <p:nvSpPr>
          <p:cNvPr id="4" name="Marcador de Posição do Número do Diapositivo 3"/>
          <p:cNvSpPr>
            <a:spLocks noGrp="1"/>
          </p:cNvSpPr>
          <p:nvPr>
            <p:ph type="sldNum" sz="quarter" idx="10"/>
          </p:nvPr>
        </p:nvSpPr>
        <p:spPr/>
        <p:txBody>
          <a:bodyPr/>
          <a:lstStyle/>
          <a:p>
            <a:fld id="{A97848B0-556F-1741-861B-6653E592B0C4}" type="slidenum">
              <a:rPr lang="pt-PT" smtClean="0"/>
              <a:t>4</a:t>
            </a:fld>
            <a:endParaRPr lang="pt-PT"/>
          </a:p>
        </p:txBody>
      </p:sp>
    </p:spTree>
    <p:extLst>
      <p:ext uri="{BB962C8B-B14F-4D97-AF65-F5344CB8AC3E}">
        <p14:creationId xmlns:p14="http://schemas.microsoft.com/office/powerpoint/2010/main" val="385200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kern="1200">
                <a:solidFill>
                  <a:schemeClr val="tx1"/>
                </a:solidFill>
                <a:effectLst/>
                <a:latin typeface="+mn-lt"/>
                <a:ea typeface="+mn-ea"/>
                <a:cs typeface="+mn-cs"/>
              </a:rPr>
              <a:t>(</a:t>
            </a:r>
            <a:r>
              <a:rPr lang="pt-PT" sz="1200" b="1" kern="1200">
                <a:solidFill>
                  <a:schemeClr val="tx1"/>
                </a:solidFill>
                <a:effectLst/>
                <a:latin typeface="+mn-lt"/>
                <a:ea typeface="+mn-ea"/>
                <a:cs typeface="+mn-cs"/>
              </a:rPr>
              <a:t>ONLINE</a:t>
            </a:r>
            <a:r>
              <a:rPr lang="pt-PT" sz="1200" kern="1200">
                <a:solidFill>
                  <a:schemeClr val="tx1"/>
                </a:solidFill>
                <a:effectLst/>
                <a:latin typeface="+mn-lt"/>
                <a:ea typeface="+mn-ea"/>
                <a:cs typeface="+mn-cs"/>
              </a:rPr>
              <a:t>– </a:t>
            </a:r>
            <a:r>
              <a:rPr lang="pt-PT" sz="1200" kern="1200" dirty="0">
                <a:solidFill>
                  <a:schemeClr val="tx1"/>
                </a:solidFill>
                <a:effectLst/>
                <a:latin typeface="+mn-lt"/>
                <a:ea typeface="+mn-ea"/>
                <a:cs typeface="+mn-cs"/>
              </a:rPr>
              <a:t>Tema 2 – Atividade </a:t>
            </a:r>
            <a:r>
              <a:rPr lang="pt-PT" sz="1200" kern="1200" dirty="0" err="1">
                <a:solidFill>
                  <a:schemeClr val="tx1"/>
                </a:solidFill>
                <a:effectLst/>
                <a:latin typeface="+mn-lt"/>
                <a:ea typeface="+mn-ea"/>
                <a:cs typeface="+mn-cs"/>
              </a:rPr>
              <a:t>Ib</a:t>
            </a:r>
            <a:r>
              <a:rPr lang="pt-PT" sz="1200" kern="1200" dirty="0">
                <a:solidFill>
                  <a:schemeClr val="tx1"/>
                </a:solidFill>
                <a:effectLst/>
                <a:latin typeface="+mn-lt"/>
                <a:ea typeface="+mn-ea"/>
                <a:cs typeface="+mn-cs"/>
              </a:rPr>
              <a:t>)</a:t>
            </a:r>
            <a:r>
              <a:rPr lang="pt-PT" dirty="0">
                <a:effectLst/>
              </a:rPr>
              <a:t> </a:t>
            </a:r>
            <a:endParaRPr lang="pt-PT" dirty="0"/>
          </a:p>
          <a:p>
            <a:endParaRPr lang="pt-PT" sz="1200" kern="1200" dirty="0">
              <a:solidFill>
                <a:schemeClr val="tx1"/>
              </a:solidFill>
              <a:effectLst/>
              <a:latin typeface="+mn-lt"/>
              <a:ea typeface="+mn-ea"/>
              <a:cs typeface="+mn-cs"/>
            </a:endParaRPr>
          </a:p>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/banana-m%C3%ADnimo-frutas-tropical-2449019/</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pixabay.com</a:t>
            </a:r>
            <a:r>
              <a:rPr lang="pt-PT" dirty="0"/>
              <a:t>/</a:t>
            </a:r>
            <a:r>
              <a:rPr lang="pt-PT" dirty="0" err="1"/>
              <a:t>pt</a:t>
            </a:r>
            <a:r>
              <a:rPr lang="pt-PT" dirty="0"/>
              <a:t>/apple-frutas-maçã-vermelha-3117507/</a:t>
            </a:r>
          </a:p>
          <a:p>
            <a:endParaRPr lang="pt-PT" dirty="0"/>
          </a:p>
          <a:p>
            <a:r>
              <a:rPr lang="pt-PT" dirty="0" err="1"/>
              <a:t>https</a:t>
            </a:r>
            <a:r>
              <a:rPr lang="pt-PT" dirty="0"/>
              <a:t>://</a:t>
            </a:r>
            <a:r>
              <a:rPr lang="pt-PT" dirty="0" err="1"/>
              <a:t>pixabay.com</a:t>
            </a:r>
            <a:r>
              <a:rPr lang="pt-PT" dirty="0"/>
              <a:t>/</a:t>
            </a:r>
            <a:r>
              <a:rPr lang="pt-PT" dirty="0" err="1"/>
              <a:t>pt</a:t>
            </a:r>
            <a:r>
              <a:rPr lang="pt-PT" dirty="0"/>
              <a:t>/fruta-laranja-png-transparente-1218158/</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/599759</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5</a:t>
            </a:fld>
            <a:endParaRPr lang="pt-PT"/>
          </a:p>
        </p:txBody>
      </p:sp>
    </p:spTree>
    <p:extLst>
      <p:ext uri="{BB962C8B-B14F-4D97-AF65-F5344CB8AC3E}">
        <p14:creationId xmlns:p14="http://schemas.microsoft.com/office/powerpoint/2010/main" val="45662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dirty="0" err="1"/>
              <a:t>https</a:t>
            </a:r>
            <a:r>
              <a:rPr lang="pt-PT" dirty="0"/>
              <a:t>://</a:t>
            </a:r>
            <a:r>
              <a:rPr lang="pt-PT" dirty="0" err="1"/>
              <a:t>pixabay.com</a:t>
            </a:r>
            <a:r>
              <a:rPr lang="pt-PT" dirty="0"/>
              <a:t>/</a:t>
            </a:r>
            <a:r>
              <a:rPr lang="pt-PT" dirty="0" err="1"/>
              <a:t>pt</a:t>
            </a:r>
            <a:r>
              <a:rPr lang="pt-PT" dirty="0"/>
              <a:t>/alimentos-frescos-frutas-boa-verde-1239241/</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/1386103</a:t>
            </a:r>
          </a:p>
          <a:p>
            <a:endParaRPr lang="pt-PT" dirty="0"/>
          </a:p>
          <a:p>
            <a:r>
              <a:rPr lang="pt-PT" dirty="0" err="1"/>
              <a:t>https</a:t>
            </a:r>
            <a:r>
              <a:rPr lang="pt-PT" dirty="0"/>
              <a:t>://</a:t>
            </a:r>
            <a:r>
              <a:rPr lang="pt-PT" dirty="0" err="1"/>
              <a:t>pixabay.com</a:t>
            </a:r>
            <a:r>
              <a:rPr lang="pt-PT" dirty="0"/>
              <a:t>/</a:t>
            </a:r>
            <a:r>
              <a:rPr lang="pt-PT" dirty="0" err="1"/>
              <a:t>pt</a:t>
            </a:r>
            <a:r>
              <a:rPr lang="pt-PT" dirty="0"/>
              <a:t>/agricultura-alimentos-frescos-grupo-72254/</a:t>
            </a:r>
          </a:p>
          <a:p>
            <a:endParaRPr lang="pt-PT" dirty="0"/>
          </a:p>
          <a:p>
            <a:r>
              <a:rPr lang="pt-PT" dirty="0" err="1"/>
              <a:t>https</a:t>
            </a:r>
            <a:r>
              <a:rPr lang="pt-PT" dirty="0"/>
              <a:t>://</a:t>
            </a:r>
            <a:r>
              <a:rPr lang="pt-PT" dirty="0" err="1"/>
              <a:t>pixabay.com</a:t>
            </a:r>
            <a:r>
              <a:rPr lang="pt-PT" dirty="0"/>
              <a:t>/</a:t>
            </a:r>
            <a:r>
              <a:rPr lang="pt-PT" dirty="0" err="1"/>
              <a:t>pt</a:t>
            </a:r>
            <a:r>
              <a:rPr lang="pt-PT" dirty="0"/>
              <a:t>/páprica-amarelo-laranja-vermelho-1058186/</a:t>
            </a:r>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6</a:t>
            </a:fld>
            <a:endParaRPr lang="pt-PT"/>
          </a:p>
        </p:txBody>
      </p:sp>
    </p:spTree>
    <p:extLst>
      <p:ext uri="{BB962C8B-B14F-4D97-AF65-F5344CB8AC3E}">
        <p14:creationId xmlns:p14="http://schemas.microsoft.com/office/powerpoint/2010/main" val="4185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/bacalhau-salado-peixe-alimentos-1221347/</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pixabay.com</a:t>
            </a:r>
            <a:r>
              <a:rPr lang="pt-PT" dirty="0"/>
              <a:t>/</a:t>
            </a:r>
            <a:r>
              <a:rPr lang="pt-PT" dirty="0" err="1"/>
              <a:t>pt</a:t>
            </a:r>
            <a:r>
              <a:rPr lang="pt-PT" dirty="0"/>
              <a:t>/peixe-salmão-filé-o-ômega-3-2631412/</a:t>
            </a:r>
          </a:p>
          <a:p>
            <a:endParaRPr lang="pt-PT" dirty="0"/>
          </a:p>
          <a:p>
            <a:r>
              <a:rPr lang="pt-PT" dirty="0" err="1"/>
              <a:t>https</a:t>
            </a:r>
            <a:r>
              <a:rPr lang="pt-PT" dirty="0"/>
              <a:t>://</a:t>
            </a:r>
            <a:r>
              <a:rPr lang="pt-PT" dirty="0" err="1"/>
              <a:t>pixabay.com</a:t>
            </a:r>
            <a:r>
              <a:rPr lang="pt-PT" dirty="0"/>
              <a:t>/</a:t>
            </a:r>
            <a:r>
              <a:rPr lang="pt-PT" dirty="0" err="1"/>
              <a:t>pt</a:t>
            </a:r>
            <a:r>
              <a:rPr lang="pt-PT" dirty="0"/>
              <a:t>/</a:t>
            </a:r>
            <a:r>
              <a:rPr lang="pt-PT" dirty="0" err="1"/>
              <a:t>photos</a:t>
            </a:r>
            <a:r>
              <a:rPr lang="pt-PT" dirty="0"/>
              <a:t>/lula-mar-comida-3868361/</a:t>
            </a:r>
          </a:p>
          <a:p>
            <a:endParaRPr lang="pt-PT" dirty="0"/>
          </a:p>
          <a:p>
            <a:r>
              <a:rPr lang="pt-PT" dirty="0" err="1"/>
              <a:t>https</a:t>
            </a:r>
            <a:r>
              <a:rPr lang="pt-PT" dirty="0"/>
              <a:t>://</a:t>
            </a:r>
            <a:r>
              <a:rPr lang="pt-PT" dirty="0" err="1"/>
              <a:t>pixabay.com</a:t>
            </a:r>
            <a:r>
              <a:rPr lang="pt-PT" dirty="0"/>
              <a:t>/</a:t>
            </a:r>
            <a:r>
              <a:rPr lang="pt-PT" dirty="0" err="1"/>
              <a:t>pt</a:t>
            </a:r>
            <a:r>
              <a:rPr lang="pt-PT" dirty="0"/>
              <a:t>/camarão-cozido-frutos-do-mar-camarão-71099/</a:t>
            </a:r>
          </a:p>
          <a:p>
            <a:endParaRPr lang="pt-PT" dirty="0"/>
          </a:p>
          <a:p>
            <a:endParaRPr lang="pt-PT" dirty="0"/>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7</a:t>
            </a:fld>
            <a:endParaRPr lang="pt-PT"/>
          </a:p>
        </p:txBody>
      </p:sp>
    </p:spTree>
    <p:extLst>
      <p:ext uri="{BB962C8B-B14F-4D97-AF65-F5344CB8AC3E}">
        <p14:creationId xmlns:p14="http://schemas.microsoft.com/office/powerpoint/2010/main" val="2013545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pxhere.com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photo</a:t>
            </a:r>
            <a:r>
              <a:rPr lang="pt-PT" sz="1200" kern="1200" dirty="0">
                <a:solidFill>
                  <a:schemeClr val="tx1"/>
                </a:solidFill>
                <a:effectLst/>
                <a:latin typeface="+mn-lt"/>
                <a:ea typeface="+mn-ea"/>
                <a:cs typeface="+mn-cs"/>
              </a:rPr>
              <a:t>/542607</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/1160152</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/561388</a:t>
            </a:r>
          </a:p>
          <a:p>
            <a:endParaRPr lang="pt-PT" dirty="0"/>
          </a:p>
          <a:p>
            <a:r>
              <a:rPr lang="pt-PT" dirty="0" err="1"/>
              <a:t>https</a:t>
            </a:r>
            <a:r>
              <a:rPr lang="pt-PT" dirty="0"/>
              <a:t>://</a:t>
            </a:r>
            <a:r>
              <a:rPr lang="pt-PT" dirty="0" err="1"/>
              <a:t>pixabay.com</a:t>
            </a:r>
            <a:r>
              <a:rPr lang="pt-PT" dirty="0"/>
              <a:t>/</a:t>
            </a:r>
            <a:r>
              <a:rPr lang="pt-PT" dirty="0" err="1"/>
              <a:t>pt</a:t>
            </a:r>
            <a:r>
              <a:rPr lang="pt-PT" dirty="0"/>
              <a:t>/carne-mo%C3%ADda-patty-carne-de-bovino-895004/</a:t>
            </a:r>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8</a:t>
            </a:fld>
            <a:endParaRPr lang="pt-PT"/>
          </a:p>
        </p:txBody>
      </p:sp>
    </p:spTree>
    <p:extLst>
      <p:ext uri="{BB962C8B-B14F-4D97-AF65-F5344CB8AC3E}">
        <p14:creationId xmlns:p14="http://schemas.microsoft.com/office/powerpoint/2010/main" val="291121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200150" y="1143000"/>
            <a:ext cx="4457700" cy="3086100"/>
          </a:xfrm>
        </p:spPr>
      </p:sp>
      <p:sp>
        <p:nvSpPr>
          <p:cNvPr id="3" name="Marcador de Posição de Notas 2"/>
          <p:cNvSpPr>
            <a:spLocks noGrp="1"/>
          </p:cNvSpPr>
          <p:nvPr>
            <p:ph type="body" idx="1"/>
          </p:nvPr>
        </p:nvSpPr>
        <p:spPr/>
        <p:txBody>
          <a:bodyPr/>
          <a:lstStyle/>
          <a:p>
            <a:r>
              <a:rPr lang="pt-PT" sz="1200" kern="1200" dirty="0" err="1">
                <a:solidFill>
                  <a:schemeClr val="tx1"/>
                </a:solidFill>
                <a:effectLst/>
                <a:latin typeface="+mn-lt"/>
                <a:ea typeface="+mn-ea"/>
                <a:cs typeface="+mn-cs"/>
              </a:rPr>
              <a:t>https</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pixabay.com</a:t>
            </a:r>
            <a:r>
              <a:rPr lang="pt-PT" sz="1200" kern="1200" dirty="0">
                <a:solidFill>
                  <a:schemeClr val="tx1"/>
                </a:solidFill>
                <a:effectLst/>
                <a:latin typeface="+mn-lt"/>
                <a:ea typeface="+mn-ea"/>
                <a:cs typeface="+mn-cs"/>
              </a:rPr>
              <a:t>/</a:t>
            </a:r>
            <a:r>
              <a:rPr lang="pt-PT" sz="1200" kern="1200" dirty="0" err="1">
                <a:solidFill>
                  <a:schemeClr val="tx1"/>
                </a:solidFill>
                <a:effectLst/>
                <a:latin typeface="+mn-lt"/>
                <a:ea typeface="+mn-ea"/>
                <a:cs typeface="+mn-cs"/>
              </a:rPr>
              <a:t>pt</a:t>
            </a:r>
            <a:r>
              <a:rPr lang="pt-PT" sz="1200" kern="1200" dirty="0">
                <a:solidFill>
                  <a:schemeClr val="tx1"/>
                </a:solidFill>
                <a:effectLst/>
                <a:latin typeface="+mn-lt"/>
                <a:ea typeface="+mn-ea"/>
                <a:cs typeface="+mn-cs"/>
              </a:rPr>
              <a:t>/apetite-cozido-baker-padaria-1238406/</a:t>
            </a:r>
          </a:p>
          <a:p>
            <a:endParaRPr lang="pt-PT" sz="1200" kern="1200" dirty="0">
              <a:solidFill>
                <a:schemeClr val="tx1"/>
              </a:solidFill>
              <a:effectLst/>
              <a:latin typeface="+mn-lt"/>
              <a:ea typeface="+mn-ea"/>
              <a:cs typeface="+mn-cs"/>
            </a:endParaRPr>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/731602</a:t>
            </a:r>
          </a:p>
          <a:p>
            <a:endParaRPr lang="pt-PT" dirty="0"/>
          </a:p>
          <a:p>
            <a:r>
              <a:rPr lang="pt-PT" dirty="0" err="1"/>
              <a:t>https</a:t>
            </a:r>
            <a:r>
              <a:rPr lang="pt-PT" dirty="0"/>
              <a:t>://</a:t>
            </a:r>
            <a:r>
              <a:rPr lang="pt-PT" dirty="0" err="1"/>
              <a:t>pxhere.com</a:t>
            </a:r>
            <a:r>
              <a:rPr lang="pt-PT" dirty="0"/>
              <a:t>/</a:t>
            </a:r>
            <a:r>
              <a:rPr lang="pt-PT" dirty="0" err="1"/>
              <a:t>pt</a:t>
            </a:r>
            <a:r>
              <a:rPr lang="pt-PT" dirty="0"/>
              <a:t>/</a:t>
            </a:r>
            <a:r>
              <a:rPr lang="pt-PT" dirty="0" err="1"/>
              <a:t>photo</a:t>
            </a:r>
            <a:r>
              <a:rPr lang="pt-PT" dirty="0"/>
              <a:t>/878719</a:t>
            </a:r>
          </a:p>
          <a:p>
            <a:endParaRPr lang="pt-PT" dirty="0"/>
          </a:p>
          <a:p>
            <a:r>
              <a:rPr lang="pt-PT" dirty="0" err="1"/>
              <a:t>https</a:t>
            </a:r>
            <a:r>
              <a:rPr lang="pt-PT" dirty="0"/>
              <a:t>://</a:t>
            </a:r>
            <a:r>
              <a:rPr lang="pt-PT" dirty="0" err="1"/>
              <a:t>pixabay.com</a:t>
            </a:r>
            <a:r>
              <a:rPr lang="pt-PT" dirty="0"/>
              <a:t>/</a:t>
            </a:r>
            <a:r>
              <a:rPr lang="pt-PT" dirty="0" err="1"/>
              <a:t>pt</a:t>
            </a:r>
            <a:r>
              <a:rPr lang="pt-PT" dirty="0"/>
              <a:t>/bolo-cozido-assar-doce-calorias-3544619/</a:t>
            </a:r>
          </a:p>
          <a:p>
            <a:endParaRPr lang="pt-PT" dirty="0"/>
          </a:p>
        </p:txBody>
      </p:sp>
      <p:sp>
        <p:nvSpPr>
          <p:cNvPr id="4" name="Marcador de Posição do Número do Diapositivo 3"/>
          <p:cNvSpPr>
            <a:spLocks noGrp="1"/>
          </p:cNvSpPr>
          <p:nvPr>
            <p:ph type="sldNum" sz="quarter" idx="10"/>
          </p:nvPr>
        </p:nvSpPr>
        <p:spPr/>
        <p:txBody>
          <a:bodyPr/>
          <a:lstStyle/>
          <a:p>
            <a:fld id="{D718E708-C902-5B40-8068-ABD1D9CA8D78}" type="slidenum">
              <a:rPr lang="pt-PT" smtClean="0"/>
              <a:t>9</a:t>
            </a:fld>
            <a:endParaRPr lang="pt-PT"/>
          </a:p>
        </p:txBody>
      </p:sp>
    </p:spTree>
    <p:extLst>
      <p:ext uri="{BB962C8B-B14F-4D97-AF65-F5344CB8AC3E}">
        <p14:creationId xmlns:p14="http://schemas.microsoft.com/office/powerpoint/2010/main" val="987100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pt-PT"/>
              <a:t>Clique para editar o estilo de título do Modelo Global</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endParaRPr lang="en-US" dirty="0"/>
          </a:p>
        </p:txBody>
      </p:sp>
      <p:sp>
        <p:nvSpPr>
          <p:cNvPr id="4" name="Date Placeholder 3"/>
          <p:cNvSpPr>
            <a:spLocks noGrp="1"/>
          </p:cNvSpPr>
          <p:nvPr>
            <p:ph type="dt" sz="half" idx="10"/>
          </p:nvPr>
        </p:nvSpPr>
        <p:spPr/>
        <p:txBody>
          <a:bodyPr/>
          <a:lstStyle/>
          <a:p>
            <a:fld id="{28440044-3D9C-3245-A71A-671E263183B0}" type="datetimeFigureOut">
              <a:rPr lang="pt-PT" smtClean="0"/>
              <a:t>20/08/24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Vertical Text Placeholder 2"/>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28440044-3D9C-3245-A71A-671E263183B0}" type="datetimeFigureOut">
              <a:rPr lang="pt-PT" smtClean="0"/>
              <a:t>20/08/24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pt-PT"/>
              <a:t>Clique para editar o estilo de título do Modelo Global</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28440044-3D9C-3245-A71A-671E263183B0}" type="datetimeFigureOut">
              <a:rPr lang="pt-PT" smtClean="0"/>
              <a:t>20/08/24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Content Placeholder 2"/>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10"/>
          </p:nvPr>
        </p:nvSpPr>
        <p:spPr/>
        <p:txBody>
          <a:bodyPr/>
          <a:lstStyle/>
          <a:p>
            <a:fld id="{28440044-3D9C-3245-A71A-671E263183B0}" type="datetimeFigureOut">
              <a:rPr lang="pt-PT" smtClean="0"/>
              <a:t>20/08/24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pt-PT"/>
              <a:t>Clique para editar o estilo de título do Modelo Global</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Date Placeholder 3"/>
          <p:cNvSpPr>
            <a:spLocks noGrp="1"/>
          </p:cNvSpPr>
          <p:nvPr>
            <p:ph type="dt" sz="half" idx="10"/>
          </p:nvPr>
        </p:nvSpPr>
        <p:spPr/>
        <p:txBody>
          <a:bodyPr/>
          <a:lstStyle/>
          <a:p>
            <a:fld id="{28440044-3D9C-3245-A71A-671E263183B0}" type="datetimeFigureOut">
              <a:rPr lang="pt-PT" smtClean="0"/>
              <a:t>20/08/24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Date Placeholder 4"/>
          <p:cNvSpPr>
            <a:spLocks noGrp="1"/>
          </p:cNvSpPr>
          <p:nvPr>
            <p:ph type="dt" sz="half" idx="10"/>
          </p:nvPr>
        </p:nvSpPr>
        <p:spPr/>
        <p:txBody>
          <a:bodyPr/>
          <a:lstStyle/>
          <a:p>
            <a:fld id="{28440044-3D9C-3245-A71A-671E263183B0}" type="datetimeFigureOut">
              <a:rPr lang="pt-PT" smtClean="0"/>
              <a:t>20/08/24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pt-PT"/>
              <a:t>Clique para editar o estilo de título do Modelo Global</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Content Placeholder 3"/>
          <p:cNvSpPr>
            <a:spLocks noGrp="1"/>
          </p:cNvSpPr>
          <p:nvPr>
            <p:ph sz="half" idx="2"/>
          </p:nvPr>
        </p:nvSpPr>
        <p:spPr>
          <a:xfrm>
            <a:off x="682329" y="2505075"/>
            <a:ext cx="4190702"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Content Placeholder 5"/>
          <p:cNvSpPr>
            <a:spLocks noGrp="1"/>
          </p:cNvSpPr>
          <p:nvPr>
            <p:ph sz="quarter" idx="4"/>
          </p:nvPr>
        </p:nvSpPr>
        <p:spPr>
          <a:xfrm>
            <a:off x="5014913" y="2505075"/>
            <a:ext cx="4211340"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7" name="Date Placeholder 6"/>
          <p:cNvSpPr>
            <a:spLocks noGrp="1"/>
          </p:cNvSpPr>
          <p:nvPr>
            <p:ph type="dt" sz="half" idx="10"/>
          </p:nvPr>
        </p:nvSpPr>
        <p:spPr/>
        <p:txBody>
          <a:bodyPr/>
          <a:lstStyle/>
          <a:p>
            <a:fld id="{28440044-3D9C-3245-A71A-671E263183B0}" type="datetimeFigureOut">
              <a:rPr lang="pt-PT" smtClean="0"/>
              <a:t>20/08/24</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Clique para editar o estilo de título do Modelo Global</a:t>
            </a:r>
            <a:endParaRPr lang="en-US" dirty="0"/>
          </a:p>
        </p:txBody>
      </p:sp>
      <p:sp>
        <p:nvSpPr>
          <p:cNvPr id="3" name="Date Placeholder 2"/>
          <p:cNvSpPr>
            <a:spLocks noGrp="1"/>
          </p:cNvSpPr>
          <p:nvPr>
            <p:ph type="dt" sz="half" idx="10"/>
          </p:nvPr>
        </p:nvSpPr>
        <p:spPr/>
        <p:txBody>
          <a:bodyPr/>
          <a:lstStyle/>
          <a:p>
            <a:fld id="{28440044-3D9C-3245-A71A-671E263183B0}" type="datetimeFigureOut">
              <a:rPr lang="pt-PT" smtClean="0"/>
              <a:t>20/08/24</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440044-3D9C-3245-A71A-671E263183B0}" type="datetimeFigureOut">
              <a:rPr lang="pt-PT" smtClean="0"/>
              <a:t>20/08/24</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PT"/>
              <a:t>Clique para editar o estilo de título do Modelo Global</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Date Placeholder 4"/>
          <p:cNvSpPr>
            <a:spLocks noGrp="1"/>
          </p:cNvSpPr>
          <p:nvPr>
            <p:ph type="dt" sz="half" idx="10"/>
          </p:nvPr>
        </p:nvSpPr>
        <p:spPr/>
        <p:txBody>
          <a:bodyPr/>
          <a:lstStyle/>
          <a:p>
            <a:fld id="{28440044-3D9C-3245-A71A-671E263183B0}" type="datetimeFigureOut">
              <a:rPr lang="pt-PT" smtClean="0"/>
              <a:t>20/08/24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PT"/>
              <a:t>Clique para editar o estilo de título do Modelo Global</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a:t>Arraste a imagem até ao marcador de posição ou clique no ícone para adicionar</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Date Placeholder 4"/>
          <p:cNvSpPr>
            <a:spLocks noGrp="1"/>
          </p:cNvSpPr>
          <p:nvPr>
            <p:ph type="dt" sz="half" idx="10"/>
          </p:nvPr>
        </p:nvSpPr>
        <p:spPr/>
        <p:txBody>
          <a:bodyPr/>
          <a:lstStyle/>
          <a:p>
            <a:fld id="{28440044-3D9C-3245-A71A-671E263183B0}" type="datetimeFigureOut">
              <a:rPr lang="pt-PT" smtClean="0"/>
              <a:t>20/08/24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3702144E-FF56-F442-921C-9536F54C777C}" type="slidenum">
              <a:rPr lang="pt-PT" smtClean="0"/>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pt-PT"/>
              <a:t>Clique para editar o estilo de título do Modelo Global</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440044-3D9C-3245-A71A-671E263183B0}" type="datetimeFigureOut">
              <a:rPr lang="pt-PT" smtClean="0"/>
              <a:t>20/08/24</a:t>
            </a:fld>
            <a:endParaRPr lang="pt-PT"/>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2144E-FF56-F442-921C-9536F54C777C}" type="slidenum">
              <a:rPr lang="pt-PT" smtClean="0"/>
              <a:t>‹nº›</a:t>
            </a:fld>
            <a:endParaRPr lang="pt-PT"/>
          </a:p>
        </p:txBody>
      </p:sp>
    </p:spTree>
    <p:extLst>
      <p:ext uri="{BB962C8B-B14F-4D97-AF65-F5344CB8AC3E}">
        <p14:creationId xmlns:p14="http://schemas.microsoft.com/office/powerpoint/2010/main" val="11930437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13" Type="http://schemas.microsoft.com/office/2007/relationships/hdphoto" Target="../media/hdphoto15.wdp"/><Relationship Id="rId3" Type="http://schemas.openxmlformats.org/officeDocument/2006/relationships/image" Target="../media/image33.tiff"/><Relationship Id="rId7" Type="http://schemas.microsoft.com/office/2007/relationships/hdphoto" Target="../media/hdphoto12.wdp"/><Relationship Id="rId12"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5.png"/><Relationship Id="rId11" Type="http://schemas.microsoft.com/office/2007/relationships/hdphoto" Target="../media/hdphoto14.wdp"/><Relationship Id="rId5" Type="http://schemas.microsoft.com/office/2007/relationships/hdphoto" Target="../media/hdphoto11.wdp"/><Relationship Id="rId10" Type="http://schemas.openxmlformats.org/officeDocument/2006/relationships/image" Target="../media/image37.png"/><Relationship Id="rId4" Type="http://schemas.openxmlformats.org/officeDocument/2006/relationships/image" Target="../media/image34.png"/><Relationship Id="rId9" Type="http://schemas.microsoft.com/office/2007/relationships/hdphoto" Target="../media/hdphoto13.wdp"/></Relationships>
</file>

<file path=ppt/slides/_rels/slide11.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tiff"/><Relationship Id="rId5" Type="http://schemas.openxmlformats.org/officeDocument/2006/relationships/image" Target="../media/image40.tiff"/><Relationship Id="rId4" Type="http://schemas.microsoft.com/office/2007/relationships/hdphoto" Target="../media/hdphoto16.wdp"/></Relationships>
</file>

<file path=ppt/slides/_rels/slide12.xml.rels><?xml version="1.0" encoding="UTF-8" standalone="yes"?>
<Relationships xmlns="http://schemas.openxmlformats.org/package/2006/relationships"><Relationship Id="rId8" Type="http://schemas.openxmlformats.org/officeDocument/2006/relationships/image" Target="../media/image46.tiff"/><Relationship Id="rId3" Type="http://schemas.openxmlformats.org/officeDocument/2006/relationships/image" Target="../media/image43.tiff"/><Relationship Id="rId7" Type="http://schemas.microsoft.com/office/2007/relationships/hdphoto" Target="../media/hdphoto19.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5.png"/><Relationship Id="rId5" Type="http://schemas.microsoft.com/office/2007/relationships/hdphoto" Target="../media/hdphoto18.wdp"/><Relationship Id="rId10" Type="http://schemas.microsoft.com/office/2007/relationships/hdphoto" Target="../media/hdphoto20.wdp"/><Relationship Id="rId4" Type="http://schemas.openxmlformats.org/officeDocument/2006/relationships/image" Target="../media/image44.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8.png"/><Relationship Id="rId7" Type="http://schemas.openxmlformats.org/officeDocument/2006/relationships/image" Target="../media/image50.tif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microsoft.com/office/2007/relationships/hdphoto" Target="../media/hdphoto22.wdp"/><Relationship Id="rId5" Type="http://schemas.openxmlformats.org/officeDocument/2006/relationships/image" Target="../media/image49.png"/><Relationship Id="rId4" Type="http://schemas.microsoft.com/office/2007/relationships/hdphoto" Target="../media/hdphoto21.wdp"/><Relationship Id="rId9" Type="http://schemas.microsoft.com/office/2007/relationships/hdphoto" Target="../media/hdphoto23.wdp"/></Relationships>
</file>

<file path=ppt/slides/_rels/slide14.xml.rels><?xml version="1.0" encoding="UTF-8" standalone="yes"?>
<Relationships xmlns="http://schemas.openxmlformats.org/package/2006/relationships"><Relationship Id="rId8" Type="http://schemas.openxmlformats.org/officeDocument/2006/relationships/image" Target="../media/image55.tiff"/><Relationship Id="rId3" Type="http://schemas.openxmlformats.org/officeDocument/2006/relationships/image" Target="../media/image52.png"/><Relationship Id="rId7" Type="http://schemas.openxmlformats.org/officeDocument/2006/relationships/image" Target="../media/image54.tif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microsoft.com/office/2007/relationships/hdphoto" Target="../media/hdphoto25.wdp"/><Relationship Id="rId5" Type="http://schemas.openxmlformats.org/officeDocument/2006/relationships/image" Target="../media/image53.png"/><Relationship Id="rId4" Type="http://schemas.microsoft.com/office/2007/relationships/hdphoto" Target="../media/hdphoto24.wdp"/></Relationships>
</file>

<file path=ppt/slides/_rels/slide15.xml.rels><?xml version="1.0" encoding="UTF-8" standalone="yes"?>
<Relationships xmlns="http://schemas.openxmlformats.org/package/2006/relationships"><Relationship Id="rId8" Type="http://schemas.microsoft.com/office/2007/relationships/hdphoto" Target="../media/hdphoto28.wdp"/><Relationship Id="rId3" Type="http://schemas.openxmlformats.org/officeDocument/2006/relationships/image" Target="../media/image56.png"/><Relationship Id="rId7" Type="http://schemas.openxmlformats.org/officeDocument/2006/relationships/image" Target="../media/image58.png"/><Relationship Id="rId12" Type="http://schemas.microsoft.com/office/2007/relationships/hdphoto" Target="../media/hdphoto30.wdp"/><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27.wdp"/><Relationship Id="rId11" Type="http://schemas.openxmlformats.org/officeDocument/2006/relationships/image" Target="../media/image60.png"/><Relationship Id="rId5" Type="http://schemas.openxmlformats.org/officeDocument/2006/relationships/image" Target="../media/image57.png"/><Relationship Id="rId10" Type="http://schemas.microsoft.com/office/2007/relationships/hdphoto" Target="../media/hdphoto29.wdp"/><Relationship Id="rId4" Type="http://schemas.microsoft.com/office/2007/relationships/hdphoto" Target="../media/hdphoto26.wdp"/><Relationship Id="rId9" Type="http://schemas.openxmlformats.org/officeDocument/2006/relationships/image" Target="../media/image59.png"/></Relationships>
</file>

<file path=ppt/slides/_rels/slide1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63.tif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32.wdp"/><Relationship Id="rId5" Type="http://schemas.openxmlformats.org/officeDocument/2006/relationships/image" Target="../media/image62.png"/><Relationship Id="rId4" Type="http://schemas.microsoft.com/office/2007/relationships/hdphoto" Target="../media/hdphoto31.wdp"/><Relationship Id="rId9" Type="http://schemas.microsoft.com/office/2007/relationships/hdphoto" Target="../media/hdphoto33.wdp"/></Relationships>
</file>

<file path=ppt/slides/_rels/slide17.xml.rels><?xml version="1.0" encoding="UTF-8" standalone="yes"?>
<Relationships xmlns="http://schemas.openxmlformats.org/package/2006/relationships"><Relationship Id="rId8" Type="http://schemas.microsoft.com/office/2007/relationships/hdphoto" Target="../media/hdphoto36.wdp"/><Relationship Id="rId3" Type="http://schemas.openxmlformats.org/officeDocument/2006/relationships/image" Target="../media/image65.png"/><Relationship Id="rId7" Type="http://schemas.openxmlformats.org/officeDocument/2006/relationships/image" Target="../media/image67.png"/><Relationship Id="rId12" Type="http://schemas.microsoft.com/office/2007/relationships/hdphoto" Target="../media/hdphoto38.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35.wdp"/><Relationship Id="rId11" Type="http://schemas.openxmlformats.org/officeDocument/2006/relationships/image" Target="../media/image69.png"/><Relationship Id="rId5" Type="http://schemas.openxmlformats.org/officeDocument/2006/relationships/image" Target="../media/image66.png"/><Relationship Id="rId10" Type="http://schemas.microsoft.com/office/2007/relationships/hdphoto" Target="../media/hdphoto37.wdp"/><Relationship Id="rId4" Type="http://schemas.microsoft.com/office/2007/relationships/hdphoto" Target="../media/hdphoto34.wdp"/><Relationship Id="rId9" Type="http://schemas.openxmlformats.org/officeDocument/2006/relationships/image" Target="../media/image68.png"/></Relationships>
</file>

<file path=ppt/slides/_rels/slide18.xml.rels><?xml version="1.0" encoding="UTF-8" standalone="yes"?>
<Relationships xmlns="http://schemas.openxmlformats.org/package/2006/relationships"><Relationship Id="rId8" Type="http://schemas.openxmlformats.org/officeDocument/2006/relationships/image" Target="../media/image73.tiff"/><Relationship Id="rId3" Type="http://schemas.openxmlformats.org/officeDocument/2006/relationships/image" Target="../media/image70.tiff"/><Relationship Id="rId7" Type="http://schemas.microsoft.com/office/2007/relationships/hdphoto" Target="../media/hdphoto40.wdp"/><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2.png"/><Relationship Id="rId11" Type="http://schemas.microsoft.com/office/2007/relationships/hdphoto" Target="../media/hdphoto41.wdp"/><Relationship Id="rId5" Type="http://schemas.microsoft.com/office/2007/relationships/hdphoto" Target="../media/hdphoto39.wdp"/><Relationship Id="rId10" Type="http://schemas.openxmlformats.org/officeDocument/2006/relationships/image" Target="../media/image75.png"/><Relationship Id="rId4" Type="http://schemas.openxmlformats.org/officeDocument/2006/relationships/image" Target="../media/image71.png"/><Relationship Id="rId9" Type="http://schemas.openxmlformats.org/officeDocument/2006/relationships/image" Target="../media/image74.tiff"/></Relationships>
</file>

<file path=ppt/slides/_rels/slide19.xml.rels><?xml version="1.0" encoding="UTF-8" standalone="yes"?>
<Relationships xmlns="http://schemas.openxmlformats.org/package/2006/relationships"><Relationship Id="rId8" Type="http://schemas.microsoft.com/office/2007/relationships/hdphoto" Target="../media/hdphoto44.wdp"/><Relationship Id="rId13" Type="http://schemas.microsoft.com/office/2007/relationships/hdphoto" Target="../media/hdphoto46.wdp"/><Relationship Id="rId3" Type="http://schemas.openxmlformats.org/officeDocument/2006/relationships/image" Target="../media/image76.png"/><Relationship Id="rId7" Type="http://schemas.openxmlformats.org/officeDocument/2006/relationships/image" Target="../media/image78.png"/><Relationship Id="rId12" Type="http://schemas.openxmlformats.org/officeDocument/2006/relationships/image" Target="../media/image8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43.wdp"/><Relationship Id="rId11" Type="http://schemas.openxmlformats.org/officeDocument/2006/relationships/image" Target="../media/image80.tiff"/><Relationship Id="rId5" Type="http://schemas.openxmlformats.org/officeDocument/2006/relationships/image" Target="../media/image77.png"/><Relationship Id="rId15" Type="http://schemas.microsoft.com/office/2007/relationships/hdphoto" Target="../media/hdphoto47.wdp"/><Relationship Id="rId10" Type="http://schemas.microsoft.com/office/2007/relationships/hdphoto" Target="../media/hdphoto45.wdp"/><Relationship Id="rId4" Type="http://schemas.microsoft.com/office/2007/relationships/hdphoto" Target="../media/hdphoto42.wdp"/><Relationship Id="rId9" Type="http://schemas.openxmlformats.org/officeDocument/2006/relationships/image" Target="../media/image79.png"/><Relationship Id="rId14" Type="http://schemas.openxmlformats.org/officeDocument/2006/relationships/image" Target="../media/image8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hdphoto" Target="../media/hdphoto50.wdp"/><Relationship Id="rId3" Type="http://schemas.openxmlformats.org/officeDocument/2006/relationships/image" Target="../media/image83.png"/><Relationship Id="rId7" Type="http://schemas.openxmlformats.org/officeDocument/2006/relationships/image" Target="../media/image8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49.wdp"/><Relationship Id="rId5" Type="http://schemas.openxmlformats.org/officeDocument/2006/relationships/image" Target="../media/image84.png"/><Relationship Id="rId10" Type="http://schemas.microsoft.com/office/2007/relationships/hdphoto" Target="../media/hdphoto51.wdp"/><Relationship Id="rId4" Type="http://schemas.microsoft.com/office/2007/relationships/hdphoto" Target="../media/hdphoto48.wdp"/><Relationship Id="rId9" Type="http://schemas.openxmlformats.org/officeDocument/2006/relationships/image" Target="../media/image86.png"/></Relationships>
</file>

<file path=ppt/slides/_rels/slide21.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png"/><Relationship Id="rId7" Type="http://schemas.microsoft.com/office/2007/relationships/hdphoto" Target="../media/hdphoto53.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tiff"/><Relationship Id="rId10" Type="http://schemas.openxmlformats.org/officeDocument/2006/relationships/image" Target="../media/image91.jpeg"/><Relationship Id="rId4" Type="http://schemas.microsoft.com/office/2007/relationships/hdphoto" Target="../media/hdphoto52.wdp"/><Relationship Id="rId9" Type="http://schemas.microsoft.com/office/2007/relationships/hdphoto" Target="../media/hdphoto54.wdp"/></Relationships>
</file>

<file path=ppt/slides/_rels/slide2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2.png"/><Relationship Id="rId7" Type="http://schemas.openxmlformats.org/officeDocument/2006/relationships/image" Target="../media/image94.tif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56.wdp"/><Relationship Id="rId5" Type="http://schemas.openxmlformats.org/officeDocument/2006/relationships/image" Target="../media/image93.png"/><Relationship Id="rId4" Type="http://schemas.microsoft.com/office/2007/relationships/hdphoto" Target="../media/hdphoto55.wdp"/><Relationship Id="rId9" Type="http://schemas.microsoft.com/office/2007/relationships/hdphoto" Target="../media/hdphoto57.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tiff"/><Relationship Id="rId5" Type="http://schemas.openxmlformats.org/officeDocument/2006/relationships/image" Target="../media/image15.tiff"/><Relationship Id="rId4" Type="http://schemas.openxmlformats.org/officeDocument/2006/relationships/image" Target="../media/image14.tiff"/></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7.tiff"/><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tiff"/></Relationships>
</file>

<file path=ppt/slides/_rels/slide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1.tiff"/><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23.png"/><Relationship Id="rId4" Type="http://schemas.openxmlformats.org/officeDocument/2006/relationships/image" Target="../media/image22.tiff"/></Relationships>
</file>

<file path=ppt/slides/_rels/slide8.xml.rels><?xml version="1.0" encoding="UTF-8" standalone="yes"?>
<Relationships xmlns="http://schemas.openxmlformats.org/package/2006/relationships"><Relationship Id="rId8" Type="http://schemas.openxmlformats.org/officeDocument/2006/relationships/image" Target="../media/image28.tiff"/><Relationship Id="rId3" Type="http://schemas.openxmlformats.org/officeDocument/2006/relationships/image" Target="../media/image25.png"/><Relationship Id="rId7" Type="http://schemas.microsoft.com/office/2007/relationships/hdphoto" Target="../media/hdphoto6.wdp"/><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tiff"/><Relationship Id="rId4" Type="http://schemas.microsoft.com/office/2007/relationships/hdphoto" Target="../media/hdphoto5.wdp"/></Relationships>
</file>

<file path=ppt/slides/_rels/slide9.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30.png"/><Relationship Id="rId10" Type="http://schemas.microsoft.com/office/2007/relationships/hdphoto" Target="../media/hdphoto10.wdp"/><Relationship Id="rId4" Type="http://schemas.microsoft.com/office/2007/relationships/hdphoto" Target="../media/hdphoto7.wdp"/><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2B2B17CE-2D9D-45A3-852C-C956CF336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7048" y="5529208"/>
            <a:ext cx="1304544" cy="1304544"/>
          </a:xfrm>
          <a:prstGeom prst="rect">
            <a:avLst/>
          </a:prstGeom>
        </p:spPr>
      </p:pic>
      <p:pic>
        <p:nvPicPr>
          <p:cNvPr id="7" name="Imagem 6">
            <a:extLst>
              <a:ext uri="{FF2B5EF4-FFF2-40B4-BE49-F238E27FC236}">
                <a16:creationId xmlns:a16="http://schemas.microsoft.com/office/drawing/2014/main" id="{1B8860CC-F972-4244-915A-08D59849B6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5582" y="243703"/>
            <a:ext cx="941676" cy="445825"/>
          </a:xfrm>
          <a:prstGeom prst="rect">
            <a:avLst/>
          </a:prstGeom>
        </p:spPr>
      </p:pic>
      <p:sp>
        <p:nvSpPr>
          <p:cNvPr id="4" name="Retângulo 3">
            <a:extLst>
              <a:ext uri="{FF2B5EF4-FFF2-40B4-BE49-F238E27FC236}">
                <a16:creationId xmlns:a16="http://schemas.microsoft.com/office/drawing/2014/main" id="{CE608D57-02A9-53DC-E36E-59DD7465CA1D}"/>
              </a:ext>
            </a:extLst>
          </p:cNvPr>
          <p:cNvSpPr/>
          <p:nvPr/>
        </p:nvSpPr>
        <p:spPr>
          <a:xfrm>
            <a:off x="5801592" y="5683923"/>
            <a:ext cx="3913584" cy="995113"/>
          </a:xfrm>
          <a:prstGeom prst="rect">
            <a:avLst/>
          </a:prstGeom>
          <a:solidFill>
            <a:srgbClr val="F9C032"/>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55721" tIns="27861" rIns="55721" bIns="27861" numCol="1" spcCol="0" rtlCol="0" fromWordArt="0" anchor="ctr" anchorCtr="0" forceAA="0" compatLnSpc="1">
            <a:prstTxWarp prst="textNoShape">
              <a:avLst/>
            </a:prstTxWarp>
            <a:noAutofit/>
          </a:bodyPr>
          <a:lstStyle/>
          <a:p>
            <a:pPr algn="ctr"/>
            <a:r>
              <a:rPr lang="pt-PT" sz="4400" b="1" dirty="0"/>
              <a:t>Supermercado</a:t>
            </a:r>
            <a:endParaRPr lang="pt-PT" sz="1200" b="1" dirty="0"/>
          </a:p>
        </p:txBody>
      </p:sp>
      <p:pic>
        <p:nvPicPr>
          <p:cNvPr id="3" name="Imagem 2">
            <a:extLst>
              <a:ext uri="{FF2B5EF4-FFF2-40B4-BE49-F238E27FC236}">
                <a16:creationId xmlns:a16="http://schemas.microsoft.com/office/drawing/2014/main" id="{EC7B8DE2-C932-CEFE-5F00-A4980EC67376}"/>
              </a:ext>
            </a:extLst>
          </p:cNvPr>
          <p:cNvPicPr>
            <a:picLocks noChangeAspect="1"/>
          </p:cNvPicPr>
          <p:nvPr/>
        </p:nvPicPr>
        <p:blipFill>
          <a:blip r:embed="rId5"/>
          <a:stretch>
            <a:fillRect/>
          </a:stretch>
        </p:blipFill>
        <p:spPr>
          <a:xfrm>
            <a:off x="5149320" y="803082"/>
            <a:ext cx="4482574" cy="4767287"/>
          </a:xfrm>
          <a:prstGeom prst="rect">
            <a:avLst/>
          </a:prstGeom>
        </p:spPr>
      </p:pic>
      <p:pic>
        <p:nvPicPr>
          <p:cNvPr id="2" name="Imagem 1">
            <a:extLst>
              <a:ext uri="{FF2B5EF4-FFF2-40B4-BE49-F238E27FC236}">
                <a16:creationId xmlns:a16="http://schemas.microsoft.com/office/drawing/2014/main" id="{518DF3FE-8BCE-7DDB-B996-1DE3F0C08B4A}"/>
              </a:ext>
            </a:extLst>
          </p:cNvPr>
          <p:cNvPicPr>
            <a:picLocks noChangeAspect="1"/>
          </p:cNvPicPr>
          <p:nvPr/>
        </p:nvPicPr>
        <p:blipFill rotWithShape="1">
          <a:blip r:embed="rId6"/>
          <a:srcRect l="51737" r="20262"/>
          <a:stretch/>
        </p:blipFill>
        <p:spPr>
          <a:xfrm>
            <a:off x="0" y="-22905"/>
            <a:ext cx="4571643" cy="6903810"/>
          </a:xfrm>
          <a:prstGeom prst="rect">
            <a:avLst/>
          </a:prstGeom>
        </p:spPr>
      </p:pic>
    </p:spTree>
    <p:extLst>
      <p:ext uri="{BB962C8B-B14F-4D97-AF65-F5344CB8AC3E}">
        <p14:creationId xmlns:p14="http://schemas.microsoft.com/office/powerpoint/2010/main" val="14114136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9" name="Imagem 8"/>
          <p:cNvPicPr>
            <a:picLocks noChangeAspect="1"/>
          </p:cNvPicPr>
          <p:nvPr/>
        </p:nvPicPr>
        <p:blipFill>
          <a:blip r:embed="rId3"/>
          <a:stretch>
            <a:fillRect/>
          </a:stretch>
        </p:blipFill>
        <p:spPr>
          <a:xfrm>
            <a:off x="607674" y="390917"/>
            <a:ext cx="2127978" cy="2798292"/>
          </a:xfrm>
          <a:prstGeom prst="rect">
            <a:avLst/>
          </a:prstGeom>
        </p:spPr>
      </p:pic>
      <p:pic>
        <p:nvPicPr>
          <p:cNvPr id="13" name="Imagem 12"/>
          <p:cNvPicPr>
            <a:picLocks noChangeAspect="1"/>
          </p:cNvPicPr>
          <p:nvPr/>
        </p:nvPicPr>
        <p:blipFill>
          <a:blip r:embed="rId4">
            <a:extLst>
              <a:ext uri="{BEBA8EAE-BF5A-486C-A8C5-ECC9F3942E4B}">
                <a14:imgProps xmlns:a14="http://schemas.microsoft.com/office/drawing/2010/main">
                  <a14:imgLayer r:embed="rId5">
                    <a14:imgEffect>
                      <a14:backgroundRemoval t="0" b="100000" l="10000" r="90000"/>
                    </a14:imgEffect>
                  </a14:imgLayer>
                </a14:imgProps>
              </a:ext>
            </a:extLst>
          </a:blip>
          <a:stretch>
            <a:fillRect/>
          </a:stretch>
        </p:blipFill>
        <p:spPr>
          <a:xfrm rot="3941459">
            <a:off x="6195907" y="156730"/>
            <a:ext cx="2537083" cy="3382778"/>
          </a:xfrm>
          <a:prstGeom prst="rect">
            <a:avLst/>
          </a:prstGeom>
        </p:spPr>
      </p:pic>
      <p:pic>
        <p:nvPicPr>
          <p:cNvPr id="14" name="Imagem 13"/>
          <p:cNvPicPr>
            <a:picLocks noChangeAspect="1"/>
          </p:cNvPicPr>
          <p:nvPr/>
        </p:nvPicPr>
        <p:blipFill rotWithShape="1">
          <a:blip r:embed="rId6">
            <a:extLst>
              <a:ext uri="{BEBA8EAE-BF5A-486C-A8C5-ECC9F3942E4B}">
                <a14:imgProps xmlns:a14="http://schemas.microsoft.com/office/drawing/2010/main">
                  <a14:imgLayer r:embed="rId7">
                    <a14:imgEffect>
                      <a14:backgroundRemoval t="9859" b="94679" l="10000" r="90000">
                        <a14:foregroundMark x1="47813" y1="84038" x2="16354" y2="50861"/>
                        <a14:foregroundMark x1="40625" y1="81221" x2="22604" y2="67606"/>
                        <a14:foregroundMark x1="21146" y1="64006" x2="15833" y2="47418"/>
                        <a14:foregroundMark x1="19479" y1="62441" x2="15937" y2="48826"/>
                        <a14:foregroundMark x1="34688" y1="79030" x2="45104" y2="84351"/>
                        <a14:foregroundMark x1="60000" y1="82942" x2="70729" y2="79656"/>
                      </a14:backgroundRemoval>
                    </a14:imgEffect>
                    <a14:imgEffect>
                      <a14:brightnessContrast bright="20000"/>
                    </a14:imgEffect>
                  </a14:imgLayer>
                </a14:imgProps>
              </a:ext>
            </a:extLst>
          </a:blip>
          <a:srcRect l="13769" t="8504" r="8262" b="12327"/>
          <a:stretch/>
        </p:blipFill>
        <p:spPr>
          <a:xfrm>
            <a:off x="2621260" y="1755190"/>
            <a:ext cx="1576671" cy="1057445"/>
          </a:xfrm>
          <a:prstGeom prst="rect">
            <a:avLst/>
          </a:prstGeom>
        </p:spPr>
      </p:pic>
      <p:pic>
        <p:nvPicPr>
          <p:cNvPr id="15" name="Imagem 14"/>
          <p:cNvPicPr>
            <a:picLocks noChangeAspect="1"/>
          </p:cNvPicPr>
          <p:nvPr/>
        </p:nvPicPr>
        <p:blipFill>
          <a:blip r:embed="rId8">
            <a:extLst>
              <a:ext uri="{BEBA8EAE-BF5A-486C-A8C5-ECC9F3942E4B}">
                <a14:imgProps xmlns:a14="http://schemas.microsoft.com/office/drawing/2010/main">
                  <a14:imgLayer r:embed="rId9">
                    <a14:imgEffect>
                      <a14:backgroundRemoval t="9790" b="100000" l="0" r="90000"/>
                    </a14:imgEffect>
                  </a14:imgLayer>
                </a14:imgProps>
              </a:ext>
            </a:extLst>
          </a:blip>
          <a:stretch>
            <a:fillRect/>
          </a:stretch>
        </p:blipFill>
        <p:spPr>
          <a:xfrm>
            <a:off x="309731" y="4500770"/>
            <a:ext cx="3536555" cy="2107198"/>
          </a:xfrm>
          <a:prstGeom prst="rect">
            <a:avLst/>
          </a:prstGeom>
        </p:spPr>
      </p:pic>
      <p:pic>
        <p:nvPicPr>
          <p:cNvPr id="17" name="Imagem 16"/>
          <p:cNvPicPr>
            <a:picLocks noChangeAspect="1"/>
          </p:cNvPicPr>
          <p:nvPr/>
        </p:nvPicPr>
        <p:blipFill rotWithShape="1">
          <a:blip r:embed="rId10">
            <a:extLst>
              <a:ext uri="{BEBA8EAE-BF5A-486C-A8C5-ECC9F3942E4B}">
                <a14:imgProps xmlns:a14="http://schemas.microsoft.com/office/drawing/2010/main">
                  <a14:imgLayer r:embed="rId11">
                    <a14:imgEffect>
                      <a14:backgroundRemoval t="10000" b="90000" l="10000" r="90000"/>
                    </a14:imgEffect>
                  </a14:imgLayer>
                </a14:imgProps>
              </a:ext>
            </a:extLst>
          </a:blip>
          <a:srcRect l="13032" t="28784" r="8871" b="24444"/>
          <a:stretch/>
        </p:blipFill>
        <p:spPr>
          <a:xfrm rot="20055292">
            <a:off x="3097604" y="4071299"/>
            <a:ext cx="1464202" cy="1169212"/>
          </a:xfrm>
          <a:prstGeom prst="rect">
            <a:avLst/>
          </a:prstGeom>
        </p:spPr>
      </p:pic>
      <p:pic>
        <p:nvPicPr>
          <p:cNvPr id="18" name="Imagem 17"/>
          <p:cNvPicPr>
            <a:picLocks noChangeAspect="1"/>
          </p:cNvPicPr>
          <p:nvPr/>
        </p:nvPicPr>
        <p:blipFill>
          <a:blip r:embed="rId12">
            <a:extLst>
              <a:ext uri="{BEBA8EAE-BF5A-486C-A8C5-ECC9F3942E4B}">
                <a14:imgProps xmlns:a14="http://schemas.microsoft.com/office/drawing/2010/main">
                  <a14:imgLayer r:embed="rId13">
                    <a14:imgEffect>
                      <a14:backgroundRemoval t="4028" b="95556" l="7778" r="72778">
                        <a14:foregroundMark x1="53056" y1="45278" x2="52639" y2="16111"/>
                        <a14:foregroundMark x1="56528" y1="16528" x2="67917" y2="50000"/>
                        <a14:foregroundMark x1="40278" y1="44861" x2="52222" y2="16944"/>
                        <a14:foregroundMark x1="50556" y1="27778" x2="47639" y2="47222"/>
                        <a14:foregroundMark x1="56667" y1="24306" x2="61111" y2="49306"/>
                        <a14:foregroundMark x1="55833" y1="16250" x2="58056" y2="21806"/>
                        <a14:foregroundMark x1="38472" y1="75139" x2="21806" y2="78056"/>
                        <a14:foregroundMark x1="17778" y1="76389" x2="39722" y2="73611"/>
                        <a14:foregroundMark x1="48611" y1="91250" x2="50139" y2="92639"/>
                        <a14:foregroundMark x1="43194" y1="92222" x2="7778" y2="89861"/>
                        <a14:foregroundMark x1="46806" y1="22083" x2="47778" y2="15694"/>
                        <a14:foregroundMark x1="46250" y1="28194" x2="47222" y2="17361"/>
                        <a14:backgroundMark x1="58889" y1="25972" x2="63611" y2="38611"/>
                      </a14:backgroundRemoval>
                    </a14:imgEffect>
                  </a14:imgLayer>
                </a14:imgProps>
              </a:ext>
            </a:extLst>
          </a:blip>
          <a:stretch>
            <a:fillRect/>
          </a:stretch>
        </p:blipFill>
        <p:spPr>
          <a:xfrm>
            <a:off x="5891504" y="3480809"/>
            <a:ext cx="3278637" cy="3278637"/>
          </a:xfrm>
          <a:prstGeom prst="rect">
            <a:avLst/>
          </a:prstGeom>
        </p:spPr>
      </p:pic>
    </p:spTree>
    <p:extLst>
      <p:ext uri="{BB962C8B-B14F-4D97-AF65-F5344CB8AC3E}">
        <p14:creationId xmlns:p14="http://schemas.microsoft.com/office/powerpoint/2010/main" val="366687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1" name="Imagem 10"/>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979541" y="-53737"/>
            <a:ext cx="2856833" cy="3471052"/>
          </a:xfrm>
          <a:prstGeom prst="rect">
            <a:avLst/>
          </a:prstGeom>
        </p:spPr>
      </p:pic>
      <p:pic>
        <p:nvPicPr>
          <p:cNvPr id="12" name="Imagem 11"/>
          <p:cNvPicPr>
            <a:picLocks noChangeAspect="1"/>
          </p:cNvPicPr>
          <p:nvPr/>
        </p:nvPicPr>
        <p:blipFill>
          <a:blip r:embed="rId5"/>
          <a:stretch>
            <a:fillRect/>
          </a:stretch>
        </p:blipFill>
        <p:spPr>
          <a:xfrm>
            <a:off x="6872854" y="425411"/>
            <a:ext cx="1196326" cy="2700171"/>
          </a:xfrm>
          <a:prstGeom prst="rect">
            <a:avLst/>
          </a:prstGeom>
        </p:spPr>
      </p:pic>
      <p:pic>
        <p:nvPicPr>
          <p:cNvPr id="13" name="Imagem 12"/>
          <p:cNvPicPr>
            <a:picLocks noChangeAspect="1"/>
          </p:cNvPicPr>
          <p:nvPr/>
        </p:nvPicPr>
        <p:blipFill>
          <a:blip r:embed="rId6"/>
          <a:stretch>
            <a:fillRect/>
          </a:stretch>
        </p:blipFill>
        <p:spPr>
          <a:xfrm>
            <a:off x="1337020" y="3736844"/>
            <a:ext cx="2141873" cy="2824192"/>
          </a:xfrm>
          <a:prstGeom prst="rect">
            <a:avLst/>
          </a:prstGeom>
        </p:spPr>
      </p:pic>
      <p:pic>
        <p:nvPicPr>
          <p:cNvPr id="17" name="Imagem 16"/>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15167" y1="62455" x2="16833" y2="69011"/>
                        <a14:backgroundMark x1="24083" y1="57390" x2="20167" y2="67521"/>
                        <a14:backgroundMark x1="48750" y1="82598" x2="41917" y2="83552"/>
                      </a14:backgroundRemoval>
                    </a14:imgEffect>
                  </a14:imgLayer>
                </a14:imgProps>
              </a:ext>
            </a:extLst>
          </a:blip>
          <a:stretch>
            <a:fillRect/>
          </a:stretch>
        </p:blipFill>
        <p:spPr>
          <a:xfrm>
            <a:off x="6096662" y="3125582"/>
            <a:ext cx="2797931" cy="3912440"/>
          </a:xfrm>
          <a:prstGeom prst="rect">
            <a:avLst/>
          </a:prstGeom>
        </p:spPr>
      </p:pic>
    </p:spTree>
    <p:extLst>
      <p:ext uri="{BB962C8B-B14F-4D97-AF65-F5344CB8AC3E}">
        <p14:creationId xmlns:p14="http://schemas.microsoft.com/office/powerpoint/2010/main" val="39116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1" name="Imagem 10"/>
          <p:cNvPicPr>
            <a:picLocks noChangeAspect="1"/>
          </p:cNvPicPr>
          <p:nvPr/>
        </p:nvPicPr>
        <p:blipFill>
          <a:blip r:embed="rId3"/>
          <a:stretch>
            <a:fillRect/>
          </a:stretch>
        </p:blipFill>
        <p:spPr>
          <a:xfrm>
            <a:off x="1567790" y="547577"/>
            <a:ext cx="1801593" cy="2708031"/>
          </a:xfrm>
          <a:prstGeom prst="rect">
            <a:avLst/>
          </a:prstGeom>
        </p:spPr>
      </p:pic>
      <p:pic>
        <p:nvPicPr>
          <p:cNvPr id="13" name="Imagem 12"/>
          <p:cNvPicPr>
            <a:picLocks noChangeAspect="1"/>
          </p:cNvPicPr>
          <p:nvPr/>
        </p:nvPicPr>
        <p:blipFill>
          <a:blip r:embed="rId4">
            <a:extLst>
              <a:ext uri="{BEBA8EAE-BF5A-486C-A8C5-ECC9F3942E4B}">
                <a14:imgProps xmlns:a14="http://schemas.microsoft.com/office/drawing/2010/main">
                  <a14:imgLayer r:embed="rId5">
                    <a14:imgEffect>
                      <a14:backgroundRemoval t="5500" b="93625" l="0" r="99750">
                        <a14:foregroundMark x1="65333" y1="52125" x2="20417" y2="86250"/>
                        <a14:foregroundMark x1="74583" y1="32750" x2="93917" y2="21250"/>
                        <a14:foregroundMark x1="82000" y1="13250" x2="76333" y2="24500"/>
                        <a14:foregroundMark x1="81083" y1="12500" x2="73333" y2="12500"/>
                        <a14:foregroundMark x1="917" y1="39125" x2="27167" y2="24750"/>
                        <a14:foregroundMark x1="83417" y1="13750" x2="81833" y2="11125"/>
                        <a14:backgroundMark x1="33333" y1="91000" x2="53083" y2="71875"/>
                        <a14:backgroundMark x1="22333" y1="52875" x2="72750" y2="33250"/>
                        <a14:backgroundMark x1="46333" y1="61750" x2="39083" y2="70000"/>
                        <a14:backgroundMark x1="77417" y1="24125" x2="75583" y2="29250"/>
                        <a14:backgroundMark x1="750" y1="36125" x2="77417" y2="1250"/>
                      </a14:backgroundRemoval>
                    </a14:imgEffect>
                  </a14:imgLayer>
                </a14:imgProps>
              </a:ext>
            </a:extLst>
          </a:blip>
          <a:stretch>
            <a:fillRect/>
          </a:stretch>
        </p:blipFill>
        <p:spPr>
          <a:xfrm>
            <a:off x="5677247" y="676530"/>
            <a:ext cx="3675185" cy="2450123"/>
          </a:xfrm>
          <a:prstGeom prst="rect">
            <a:avLst/>
          </a:prstGeom>
        </p:spPr>
      </p:pic>
      <p:pic>
        <p:nvPicPr>
          <p:cNvPr id="14" name="Imagem 13"/>
          <p:cNvPicPr>
            <a:picLocks noChangeAspect="1"/>
          </p:cNvPicPr>
          <p:nvPr/>
        </p:nvPicPr>
        <p:blipFill>
          <a:blip r:embed="rId6">
            <a:extLst>
              <a:ext uri="{BEBA8EAE-BF5A-486C-A8C5-ECC9F3942E4B}">
                <a14:imgProps xmlns:a14="http://schemas.microsoft.com/office/drawing/2010/main">
                  <a14:imgLayer r:embed="rId7">
                    <a14:imgEffect>
                      <a14:backgroundRemoval t="10000" b="94375" l="10000" r="93333">
                        <a14:foregroundMark x1="64479" y1="34844" x2="27187" y2="45156"/>
                      </a14:backgroundRemoval>
                    </a14:imgEffect>
                  </a14:imgLayer>
                </a14:imgProps>
              </a:ext>
            </a:extLst>
          </a:blip>
          <a:stretch>
            <a:fillRect/>
          </a:stretch>
        </p:blipFill>
        <p:spPr>
          <a:xfrm>
            <a:off x="783894" y="3997000"/>
            <a:ext cx="3369383" cy="2246255"/>
          </a:xfrm>
          <a:prstGeom prst="rect">
            <a:avLst/>
          </a:prstGeom>
        </p:spPr>
      </p:pic>
      <p:pic>
        <p:nvPicPr>
          <p:cNvPr id="16" name="Imagem 15"/>
          <p:cNvPicPr>
            <a:picLocks noChangeAspect="1"/>
          </p:cNvPicPr>
          <p:nvPr/>
        </p:nvPicPr>
        <p:blipFill>
          <a:blip r:embed="rId8"/>
          <a:stretch>
            <a:fillRect/>
          </a:stretch>
        </p:blipFill>
        <p:spPr>
          <a:xfrm>
            <a:off x="5287455" y="5120127"/>
            <a:ext cx="2227384" cy="1484923"/>
          </a:xfrm>
          <a:prstGeom prst="rect">
            <a:avLst/>
          </a:prstGeom>
        </p:spPr>
      </p:pic>
      <p:pic>
        <p:nvPicPr>
          <p:cNvPr id="2050" name="Picture 2" descr="Detergent, Plastic, Housework">
            <a:extLst>
              <a:ext uri="{FF2B5EF4-FFF2-40B4-BE49-F238E27FC236}">
                <a16:creationId xmlns:a16="http://schemas.microsoft.com/office/drawing/2014/main" id="{491201BB-82CA-C1C4-E2A0-A181DAA1B630}"/>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6875" b="96250" l="0" r="89777">
                        <a14:foregroundMark x1="25735" y1="7711" x2="35018" y2="6875"/>
                        <a14:foregroundMark x1="35018" y1="6875" x2="42303" y2="8359"/>
                        <a14:foregroundMark x1="85194" y1="84375" x2="63220" y2="86172"/>
                        <a14:foregroundMark x1="63220" y1="86172" x2="41011" y2="92813"/>
                        <a14:foregroundMark x1="41011" y1="92813" x2="19036" y2="90391"/>
                        <a14:foregroundMark x1="19036" y1="90391" x2="0" y2="85391"/>
                        <a14:foregroundMark x1="31022" y1="92891" x2="42186" y2="93516"/>
                        <a14:foregroundMark x1="42186" y1="93516" x2="53114" y2="92813"/>
                        <a14:foregroundMark x1="53114" y1="92813" x2="60165" y2="90000"/>
                        <a14:foregroundMark x1="42891" y1="96250" x2="46063" y2="95391"/>
                        <a14:backgroundMark x1="23384" y1="8125" x2="23384" y2="8125"/>
                        <a14:backgroundMark x1="23737" y1="7344" x2="23737" y2="875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514839" y="3575137"/>
            <a:ext cx="2078645" cy="3126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893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2" name="Imagem 11"/>
          <p:cNvPicPr>
            <a:picLocks noChangeAspect="1"/>
          </p:cNvPicPr>
          <p:nvPr/>
        </p:nvPicPr>
        <p:blipFill rotWithShape="1">
          <a:blip r:embed="rId3">
            <a:extLst>
              <a:ext uri="{BEBA8EAE-BF5A-486C-A8C5-ECC9F3942E4B}">
                <a14:imgProps xmlns:a14="http://schemas.microsoft.com/office/drawing/2010/main">
                  <a14:imgLayer r:embed="rId4">
                    <a14:imgEffect>
                      <a14:backgroundRemoval t="42375" b="74250" l="18750" r="58833"/>
                    </a14:imgEffect>
                  </a14:imgLayer>
                </a14:imgProps>
              </a:ext>
            </a:extLst>
          </a:blip>
          <a:srcRect l="18461" t="42404" r="41004" b="25167"/>
          <a:stretch/>
        </p:blipFill>
        <p:spPr>
          <a:xfrm>
            <a:off x="6490413" y="1342399"/>
            <a:ext cx="1881045" cy="1003235"/>
          </a:xfrm>
          <a:prstGeom prst="rect">
            <a:avLst/>
          </a:prstGeom>
        </p:spPr>
      </p:pic>
      <p:pic>
        <p:nvPicPr>
          <p:cNvPr id="14" name="Imagem 13"/>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27500" y1="17729" x2="27292" y2="85226"/>
                      </a14:backgroundRemoval>
                    </a14:imgEffect>
                  </a14:imgLayer>
                </a14:imgProps>
              </a:ext>
            </a:extLst>
          </a:blip>
          <a:srcRect l="21664" t="8163" r="22009" b="8023"/>
          <a:stretch/>
        </p:blipFill>
        <p:spPr>
          <a:xfrm>
            <a:off x="1343608" y="4341427"/>
            <a:ext cx="2028837" cy="2022052"/>
          </a:xfrm>
          <a:prstGeom prst="rect">
            <a:avLst/>
          </a:prstGeom>
        </p:spPr>
      </p:pic>
      <p:pic>
        <p:nvPicPr>
          <p:cNvPr id="15" name="Imagem 14"/>
          <p:cNvPicPr>
            <a:picLocks noChangeAspect="1"/>
          </p:cNvPicPr>
          <p:nvPr/>
        </p:nvPicPr>
        <p:blipFill>
          <a:blip r:embed="rId7"/>
          <a:stretch>
            <a:fillRect/>
          </a:stretch>
        </p:blipFill>
        <p:spPr>
          <a:xfrm>
            <a:off x="6490413" y="3727735"/>
            <a:ext cx="2093750" cy="2855113"/>
          </a:xfrm>
          <a:prstGeom prst="rect">
            <a:avLst/>
          </a:prstGeom>
        </p:spPr>
      </p:pic>
      <p:pic>
        <p:nvPicPr>
          <p:cNvPr id="4" name="Imagem 3"/>
          <p:cNvPicPr>
            <a:picLocks noChangeAspect="1"/>
          </p:cNvPicPr>
          <p:nvPr/>
        </p:nvPicPr>
        <p:blipFill rotWithShape="1">
          <a:blip r:embed="rId8">
            <a:extLst>
              <a:ext uri="{BEBA8EAE-BF5A-486C-A8C5-ECC9F3942E4B}">
                <a14:imgProps xmlns:a14="http://schemas.microsoft.com/office/drawing/2010/main">
                  <a14:imgLayer r:embed="rId9">
                    <a14:imgEffect>
                      <a14:backgroundRemoval t="0" b="100000" l="0" r="99750">
                        <a14:foregroundMark x1="51083" y1="68111" x2="98917" y2="6333"/>
                        <a14:foregroundMark x1="54167" y1="66667" x2="51417" y2="69667"/>
                        <a14:foregroundMark x1="22250" y1="2556" x2="21417" y2="32556"/>
                        <a14:foregroundMark x1="20583" y1="2556" x2="16083" y2="20778"/>
                      </a14:backgroundRemoval>
                    </a14:imgEffect>
                  </a14:imgLayer>
                </a14:imgProps>
              </a:ext>
            </a:extLst>
          </a:blip>
          <a:srcRect l="14172" b="29171"/>
          <a:stretch/>
        </p:blipFill>
        <p:spPr>
          <a:xfrm>
            <a:off x="384615" y="457200"/>
            <a:ext cx="4237690" cy="2622854"/>
          </a:xfrm>
          <a:prstGeom prst="rect">
            <a:avLst/>
          </a:prstGeom>
        </p:spPr>
      </p:pic>
    </p:spTree>
    <p:extLst>
      <p:ext uri="{BB962C8B-B14F-4D97-AF65-F5344CB8AC3E}">
        <p14:creationId xmlns:p14="http://schemas.microsoft.com/office/powerpoint/2010/main" val="1496975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0" name="Imagem 9"/>
          <p:cNvPicPr>
            <a:picLocks noChangeAspect="1"/>
          </p:cNvPicPr>
          <p:nvPr/>
        </p:nvPicPr>
        <p:blipFill>
          <a:blip r:embed="rId3">
            <a:extLst>
              <a:ext uri="{BEBA8EAE-BF5A-486C-A8C5-ECC9F3942E4B}">
                <a14:imgProps xmlns:a14="http://schemas.microsoft.com/office/drawing/2010/main">
                  <a14:imgLayer r:embed="rId4">
                    <a14:imgEffect>
                      <a14:backgroundRemoval t="5297" b="100000" l="0" r="100000"/>
                    </a14:imgEffect>
                  </a14:imgLayer>
                </a14:imgProps>
              </a:ext>
            </a:extLst>
          </a:blip>
          <a:stretch>
            <a:fillRect/>
          </a:stretch>
        </p:blipFill>
        <p:spPr>
          <a:xfrm>
            <a:off x="464557" y="414337"/>
            <a:ext cx="4008057" cy="2601062"/>
          </a:xfrm>
          <a:prstGeom prst="rect">
            <a:avLst/>
          </a:prstGeom>
        </p:spPr>
      </p:pic>
      <p:pic>
        <p:nvPicPr>
          <p:cNvPr id="11" name="Imagem 10"/>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imgEffect>
                  </a14:imgLayer>
                </a14:imgProps>
              </a:ext>
            </a:extLst>
          </a:blip>
          <a:srcRect l="11863" t="14270" r="14239" b="11624"/>
          <a:stretch/>
        </p:blipFill>
        <p:spPr>
          <a:xfrm>
            <a:off x="5744364" y="569865"/>
            <a:ext cx="3454987" cy="2318478"/>
          </a:xfrm>
          <a:prstGeom prst="rect">
            <a:avLst/>
          </a:prstGeom>
        </p:spPr>
      </p:pic>
      <p:pic>
        <p:nvPicPr>
          <p:cNvPr id="12" name="Imagem 11"/>
          <p:cNvPicPr>
            <a:picLocks noChangeAspect="1"/>
          </p:cNvPicPr>
          <p:nvPr/>
        </p:nvPicPr>
        <p:blipFill>
          <a:blip r:embed="rId7"/>
          <a:stretch>
            <a:fillRect/>
          </a:stretch>
        </p:blipFill>
        <p:spPr>
          <a:xfrm>
            <a:off x="594002" y="3958624"/>
            <a:ext cx="3484513" cy="2323008"/>
          </a:xfrm>
          <a:prstGeom prst="rect">
            <a:avLst/>
          </a:prstGeom>
        </p:spPr>
      </p:pic>
      <p:pic>
        <p:nvPicPr>
          <p:cNvPr id="13" name="Imagem 12"/>
          <p:cNvPicPr>
            <a:picLocks noChangeAspect="1"/>
          </p:cNvPicPr>
          <p:nvPr/>
        </p:nvPicPr>
        <p:blipFill rotWithShape="1">
          <a:blip r:embed="rId8"/>
          <a:srcRect t="2742" b="5736"/>
          <a:stretch/>
        </p:blipFill>
        <p:spPr>
          <a:xfrm>
            <a:off x="5919457" y="3706109"/>
            <a:ext cx="3089983" cy="2828038"/>
          </a:xfrm>
          <a:prstGeom prst="rect">
            <a:avLst/>
          </a:prstGeom>
        </p:spPr>
      </p:pic>
    </p:spTree>
    <p:extLst>
      <p:ext uri="{BB962C8B-B14F-4D97-AF65-F5344CB8AC3E}">
        <p14:creationId xmlns:p14="http://schemas.microsoft.com/office/powerpoint/2010/main" val="1073366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4" name="Imagem 13"/>
          <p:cNvPicPr>
            <a:picLocks noChangeAspect="1"/>
          </p:cNvPicPr>
          <p:nvPr/>
        </p:nvPicPr>
        <p:blipFill>
          <a:blip r:embed="rId3">
            <a:extLst>
              <a:ext uri="{BEBA8EAE-BF5A-486C-A8C5-ECC9F3942E4B}">
                <a14:imgProps xmlns:a14="http://schemas.microsoft.com/office/drawing/2010/main">
                  <a14:imgLayer r:embed="rId4">
                    <a14:imgEffect>
                      <a14:backgroundRemoval t="10000" b="98889" l="10000" r="91563">
                        <a14:foregroundMark x1="32500" y1="29028" x2="30104" y2="31389"/>
                        <a14:backgroundMark x1="15000" y1="43611" x2="12500" y2="45278"/>
                      </a14:backgroundRemoval>
                    </a14:imgEffect>
                  </a14:imgLayer>
                </a14:imgProps>
              </a:ext>
            </a:extLst>
          </a:blip>
          <a:stretch>
            <a:fillRect/>
          </a:stretch>
        </p:blipFill>
        <p:spPr>
          <a:xfrm>
            <a:off x="5559449" y="0"/>
            <a:ext cx="4141409" cy="3106057"/>
          </a:xfrm>
          <a:prstGeom prst="rect">
            <a:avLst/>
          </a:prstGeom>
        </p:spPr>
      </p:pic>
      <p:pic>
        <p:nvPicPr>
          <p:cNvPr id="16" name="Imagem 15"/>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37813" y1="11201" x2="72500" y2="17370"/>
                        <a14:backgroundMark x1="60521" y1="83117" x2="79167" y2="40747"/>
                      </a14:backgroundRemoval>
                    </a14:imgEffect>
                  </a14:imgLayer>
                </a14:imgProps>
              </a:ext>
            </a:extLst>
          </a:blip>
          <a:srcRect l="20331" t="14863" r="27324" b="4531"/>
          <a:stretch/>
        </p:blipFill>
        <p:spPr>
          <a:xfrm>
            <a:off x="1177670" y="3894666"/>
            <a:ext cx="2776186" cy="2743200"/>
          </a:xfrm>
          <a:prstGeom prst="rect">
            <a:avLst/>
          </a:prstGeom>
        </p:spPr>
      </p:pic>
      <p:pic>
        <p:nvPicPr>
          <p:cNvPr id="17" name="Imagem 16"/>
          <p:cNvPicPr>
            <a:picLocks noChangeAspect="1"/>
          </p:cNvPicPr>
          <p:nvPr/>
        </p:nvPicPr>
        <p:blipFill>
          <a:blip r:embed="rId7">
            <a:extLst>
              <a:ext uri="{BEBA8EAE-BF5A-486C-A8C5-ECC9F3942E4B}">
                <a14:imgProps xmlns:a14="http://schemas.microsoft.com/office/drawing/2010/main">
                  <a14:imgLayer r:embed="rId8">
                    <a14:imgEffect>
                      <a14:backgroundRemoval t="10189" b="90000" l="1354" r="98854"/>
                    </a14:imgEffect>
                  </a14:imgLayer>
                </a14:imgProps>
              </a:ext>
            </a:extLst>
          </a:blip>
          <a:stretch>
            <a:fillRect/>
          </a:stretch>
        </p:blipFill>
        <p:spPr>
          <a:xfrm>
            <a:off x="5515907" y="4134103"/>
            <a:ext cx="4042179" cy="2231620"/>
          </a:xfrm>
          <a:prstGeom prst="rect">
            <a:avLst/>
          </a:prstGeom>
        </p:spPr>
      </p:pic>
      <p:pic>
        <p:nvPicPr>
          <p:cNvPr id="2" name="Picture 4" descr="Posso, Cozinha, Produtos, De Madeira">
            <a:extLst>
              <a:ext uri="{FF2B5EF4-FFF2-40B4-BE49-F238E27FC236}">
                <a16:creationId xmlns:a16="http://schemas.microsoft.com/office/drawing/2014/main" id="{D9F43159-F8B7-8240-E2C2-42E93F989A76}"/>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17" b="97304" l="10000" r="90000">
                        <a14:foregroundMark x1="16953" y1="67057" x2="48984" y2="75967"/>
                        <a14:foregroundMark x1="48984" y1="75967" x2="59688" y2="85815"/>
                        <a14:foregroundMark x1="59688" y1="85815" x2="60938" y2="93083"/>
                        <a14:foregroundMark x1="60938" y1="93083" x2="61875" y2="94138"/>
                        <a14:foregroundMark x1="53359" y1="90387" x2="35000" y2="81594"/>
                        <a14:foregroundMark x1="35000" y1="81594" x2="18594" y2="68464"/>
                        <a14:foregroundMark x1="43984" y1="88980" x2="48203" y2="94138"/>
                        <a14:foregroundMark x1="48203" y1="94138" x2="52188" y2="94607"/>
                        <a14:foregroundMark x1="53516" y1="97304" x2="56641" y2="95662"/>
                        <a14:foregroundMark x1="57266" y1="95897" x2="57266" y2="95897"/>
                        <a14:foregroundMark x1="81406" y1="72802" x2="83203" y2="60375"/>
                        <a14:foregroundMark x1="72578" y1="24619" x2="64766" y2="1641"/>
                        <a14:foregroundMark x1="64766" y1="1641" x2="64609" y2="117"/>
                        <a14:foregroundMark x1="16484" y1="66002" x2="16484" y2="66002"/>
                        <a14:foregroundMark x1="15781" y1="64947" x2="15781" y2="64947"/>
                        <a14:foregroundMark x1="13906" y1="61899" x2="13906" y2="61899"/>
                        <a14:foregroundMark x1="13828" y1="61196" x2="13828" y2="61196"/>
                        <a14:foregroundMark x1="12969" y1="59672" x2="12969" y2="59672"/>
                        <a14:foregroundMark x1="24922" y1="12778" x2="27344" y2="10082"/>
                        <a14:foregroundMark x1="36328" y1="7972" x2="31016" y2="7855"/>
                        <a14:foregroundMark x1="31016" y1="7855" x2="30078" y2="8324"/>
                        <a14:foregroundMark x1="39318" y1="3307" x2="39022" y2="3360"/>
                        <a14:foregroundMark x1="34342" y1="7101" x2="34141" y2="7620"/>
                        <a14:foregroundMark x1="37188" y1="5744" x2="37656" y2="6565"/>
                        <a14:foregroundMark x1="35000" y1="7034" x2="35000" y2="7034"/>
                        <a14:foregroundMark x1="35625" y1="6917" x2="35625" y2="6917"/>
                        <a14:foregroundMark x1="74453" y1="26495" x2="74453" y2="26495"/>
                        <a14:backgroundMark x1="34375" y1="5744" x2="41563" y2="0"/>
                        <a14:backgroundMark x1="42813" y1="938" x2="38516" y2="1524"/>
                      </a14:backgroundRemoval>
                    </a14:imgEffect>
                  </a14:imgLayer>
                </a14:imgProps>
              </a:ext>
              <a:ext uri="{28A0092B-C50C-407E-A947-70E740481C1C}">
                <a14:useLocalDpi xmlns:a14="http://schemas.microsoft.com/office/drawing/2010/main" val="0"/>
              </a:ext>
            </a:extLst>
          </a:blip>
          <a:srcRect/>
          <a:stretch>
            <a:fillRect/>
          </a:stretch>
        </p:blipFill>
        <p:spPr bwMode="auto">
          <a:xfrm>
            <a:off x="2500161" y="244825"/>
            <a:ext cx="2327564" cy="15509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tum, Peixe, Filé, Filé De Atum, Cru">
            <a:extLst>
              <a:ext uri="{FF2B5EF4-FFF2-40B4-BE49-F238E27FC236}">
                <a16:creationId xmlns:a16="http://schemas.microsoft.com/office/drawing/2014/main" id="{F401EF0E-1CDD-A96F-EAA8-4270869CEC30}"/>
              </a:ext>
            </a:extLst>
          </p:cNvPr>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7972" b="99648" l="10000" r="90000">
                        <a14:foregroundMark x1="61328" y1="8206" x2="64766" y2="8441"/>
                        <a14:foregroundMark x1="40781" y1="90856" x2="46016" y2="91911"/>
                        <a14:foregroundMark x1="46016" y1="91911" x2="49219" y2="98359"/>
                        <a14:foregroundMark x1="49219" y1="98359" x2="53438" y2="94138"/>
                        <a14:foregroundMark x1="53438" y1="94138" x2="56406" y2="88980"/>
                        <a14:foregroundMark x1="46563" y1="99531" x2="51406" y2="99648"/>
                        <a14:foregroundMark x1="51406" y1="99648" x2="52812" y2="98007"/>
                      </a14:backgroundRemoval>
                    </a14:imgEffect>
                  </a14:imgLayer>
                </a14:imgProps>
              </a:ext>
              <a:ext uri="{28A0092B-C50C-407E-A947-70E740481C1C}">
                <a14:useLocalDpi xmlns:a14="http://schemas.microsoft.com/office/drawing/2010/main" val="0"/>
              </a:ext>
            </a:extLst>
          </a:blip>
          <a:srcRect/>
          <a:stretch>
            <a:fillRect/>
          </a:stretch>
        </p:blipFill>
        <p:spPr bwMode="auto">
          <a:xfrm>
            <a:off x="-305309" y="408266"/>
            <a:ext cx="4048634" cy="2697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4397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0" name="Imagem 9"/>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319393" y="310615"/>
            <a:ext cx="4417490" cy="2944993"/>
          </a:xfrm>
          <a:prstGeom prst="rect">
            <a:avLst/>
          </a:prstGeom>
        </p:spPr>
      </p:pic>
      <p:pic>
        <p:nvPicPr>
          <p:cNvPr id="11" name="Imagem 10"/>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7083" l="0" r="90000">
                        <a14:backgroundMark x1="417" y1="59028" x2="39479" y2="23333"/>
                      </a14:backgroundRemoval>
                    </a14:imgEffect>
                  </a14:imgLayer>
                </a14:imgProps>
              </a:ext>
            </a:extLst>
          </a:blip>
          <a:srcRect t="6978" r="13529"/>
          <a:stretch/>
        </p:blipFill>
        <p:spPr>
          <a:xfrm>
            <a:off x="5860651" y="489135"/>
            <a:ext cx="3207595" cy="2587951"/>
          </a:xfrm>
          <a:prstGeom prst="rect">
            <a:avLst/>
          </a:prstGeom>
        </p:spPr>
      </p:pic>
      <p:pic>
        <p:nvPicPr>
          <p:cNvPr id="13" name="Imagem 12"/>
          <p:cNvPicPr>
            <a:picLocks noChangeAspect="1"/>
          </p:cNvPicPr>
          <p:nvPr/>
        </p:nvPicPr>
        <p:blipFill>
          <a:blip r:embed="rId7"/>
          <a:stretch>
            <a:fillRect/>
          </a:stretch>
        </p:blipFill>
        <p:spPr>
          <a:xfrm>
            <a:off x="5747658" y="4108966"/>
            <a:ext cx="3440550" cy="2293700"/>
          </a:xfrm>
          <a:prstGeom prst="rect">
            <a:avLst/>
          </a:prstGeom>
        </p:spPr>
      </p:pic>
      <p:pic>
        <p:nvPicPr>
          <p:cNvPr id="4100" name="Picture 4" descr="Prato De Presunto, Presunto">
            <a:extLst>
              <a:ext uri="{FF2B5EF4-FFF2-40B4-BE49-F238E27FC236}">
                <a16:creationId xmlns:a16="http://schemas.microsoft.com/office/drawing/2014/main" id="{ABDCBE76-F8AB-C32D-8ECA-375A737574E2}"/>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6354" b="95417" l="3125" r="93672">
                        <a14:foregroundMark x1="3203" y1="7917" x2="33359" y2="52500"/>
                        <a14:foregroundMark x1="6797" y1="57708" x2="36094" y2="84583"/>
                        <a14:foregroundMark x1="36094" y1="84583" x2="41641" y2="86875"/>
                        <a14:foregroundMark x1="41641" y1="86875" x2="80547" y2="80625"/>
                        <a14:foregroundMark x1="80547" y1="80625" x2="87422" y2="85833"/>
                        <a14:foregroundMark x1="92266" y1="80417" x2="90703" y2="20000"/>
                        <a14:foregroundMark x1="90703" y1="20000" x2="81797" y2="14167"/>
                        <a14:foregroundMark x1="81797" y1="14167" x2="35703" y2="6563"/>
                        <a14:foregroundMark x1="35703" y1="6563" x2="14609" y2="10208"/>
                        <a14:foregroundMark x1="14609" y1="10208" x2="14922" y2="10000"/>
                        <a14:foregroundMark x1="7734" y1="63750" x2="12812" y2="71458"/>
                        <a14:foregroundMark x1="12812" y1="71458" x2="35078" y2="87813"/>
                        <a14:foregroundMark x1="35078" y1="87813" x2="41484" y2="89583"/>
                        <a14:foregroundMark x1="41484" y1="89583" x2="55859" y2="80521"/>
                        <a14:foregroundMark x1="55859" y1="80521" x2="81953" y2="85000"/>
                        <a14:foregroundMark x1="81953" y1="85000" x2="89922" y2="82500"/>
                        <a14:foregroundMark x1="7891" y1="68958" x2="9375" y2="87396"/>
                        <a14:foregroundMark x1="9375" y1="87396" x2="20938" y2="91875"/>
                        <a14:foregroundMark x1="20938" y1="91875" x2="46250" y2="88229"/>
                        <a14:foregroundMark x1="46250" y1="88229" x2="75313" y2="88333"/>
                        <a14:foregroundMark x1="75313" y1="88333" x2="89453" y2="86667"/>
                        <a14:foregroundMark x1="80703" y1="91667" x2="9922" y2="88750"/>
                        <a14:foregroundMark x1="22109" y1="95000" x2="52578" y2="93646"/>
                        <a14:foregroundMark x1="52578" y1="93646" x2="61406" y2="95417"/>
                        <a14:foregroundMark x1="61406" y1="95417" x2="66328" y2="94792"/>
                        <a14:foregroundMark x1="59297" y1="79792" x2="59531" y2="64063"/>
                        <a14:foregroundMark x1="59531" y1="64063" x2="62266" y2="74063"/>
                        <a14:foregroundMark x1="62266" y1="74063" x2="56328" y2="79375"/>
                        <a14:foregroundMark x1="56328" y1="79375" x2="54609" y2="65208"/>
                        <a14:foregroundMark x1="54609" y1="65208" x2="59141" y2="46875"/>
                        <a14:foregroundMark x1="59141" y1="46875" x2="59922" y2="49583"/>
                        <a14:foregroundMark x1="46797" y1="4375" x2="80703" y2="6458"/>
                        <a14:foregroundMark x1="80703" y1="6458" x2="86250" y2="9479"/>
                        <a14:foregroundMark x1="86250" y1="9479" x2="88984" y2="20833"/>
                        <a14:foregroundMark x1="91953" y1="25625" x2="93672" y2="81250"/>
                        <a14:foregroundMark x1="55234" y1="12500" x2="64766" y2="15417"/>
                        <a14:foregroundMark x1="64766" y1="15417" x2="67734" y2="23542"/>
                        <a14:foregroundMark x1="67734" y1="23542" x2="63203" y2="26979"/>
                        <a14:foregroundMark x1="63203" y1="26979" x2="56875" y2="26771"/>
                        <a14:foregroundMark x1="56875" y1="26771" x2="56641" y2="18646"/>
                        <a14:foregroundMark x1="56641" y1="18646" x2="58672" y2="14167"/>
                        <a14:foregroundMark x1="26797" y1="49375" x2="33984" y2="59792"/>
                      </a14:backgroundRemoval>
                    </a14:imgEffect>
                  </a14:imgLayer>
                </a14:imgProps>
              </a:ext>
              <a:ext uri="{28A0092B-C50C-407E-A947-70E740481C1C}">
                <a14:useLocalDpi xmlns:a14="http://schemas.microsoft.com/office/drawing/2010/main" val="0"/>
              </a:ext>
            </a:extLst>
          </a:blip>
          <a:srcRect/>
          <a:stretch>
            <a:fillRect/>
          </a:stretch>
        </p:blipFill>
        <p:spPr bwMode="auto">
          <a:xfrm>
            <a:off x="923155" y="3961054"/>
            <a:ext cx="3090863" cy="2318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697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52293"/>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50351"/>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9" name="Imagem 8"/>
          <p:cNvPicPr>
            <a:picLocks noChangeAspect="1"/>
          </p:cNvPicPr>
          <p:nvPr/>
        </p:nvPicPr>
        <p:blipFill>
          <a:blip r:embed="rId3">
            <a:extLst>
              <a:ext uri="{BEBA8EAE-BF5A-486C-A8C5-ECC9F3942E4B}">
                <a14:imgProps xmlns:a14="http://schemas.microsoft.com/office/drawing/2010/main">
                  <a14:imgLayer r:embed="rId4">
                    <a14:imgEffect>
                      <a14:backgroundRemoval t="1250" b="100000" l="20625" r="94792">
                        <a14:foregroundMark x1="24375" y1="23472" x2="24375" y2="23333"/>
                        <a14:foregroundMark x1="24583" y1="23472" x2="24583" y2="23889"/>
                        <a14:foregroundMark x1="24707" y1="40984" x2="24583" y2="46111"/>
                        <a14:foregroundMark x1="24792" y1="37500" x2="24760" y2="38818"/>
                        <a14:foregroundMark x1="24375" y1="39028" x2="25000" y2="38333"/>
                        <a14:foregroundMark x1="24792" y1="38889" x2="24792" y2="41667"/>
                        <a14:foregroundMark x1="26042" y1="45694" x2="26042" y2="45694"/>
                        <a14:foregroundMark x1="26458" y1="45556" x2="26458" y2="45556"/>
                        <a14:foregroundMark x1="26458" y1="45556" x2="28125" y2="44583"/>
                        <a14:foregroundMark x1="28125" y1="44583" x2="26042" y2="45833"/>
                        <a14:backgroundMark x1="28335" y1="40206" x2="42083" y2="39028"/>
                        <a14:backgroundMark x1="42917" y1="38750" x2="32500" y2="38889"/>
                        <a14:backgroundMark x1="43958" y1="38472" x2="36250" y2="38889"/>
                        <a14:backgroundMark x1="24792" y1="23611" x2="30000" y2="24306"/>
                        <a14:backgroundMark x1="28166" y1="44481" x2="32708" y2="43056"/>
                        <a14:backgroundMark x1="25833" y1="43303" x2="25547" y2="41667"/>
                        <a14:backgroundMark x1="25708" y1="38889" x2="26458" y2="37639"/>
                      </a14:backgroundRemoval>
                    </a14:imgEffect>
                  </a14:imgLayer>
                </a14:imgProps>
              </a:ext>
            </a:extLst>
          </a:blip>
          <a:stretch>
            <a:fillRect/>
          </a:stretch>
        </p:blipFill>
        <p:spPr>
          <a:xfrm>
            <a:off x="6099061" y="3455020"/>
            <a:ext cx="2415019" cy="3169769"/>
          </a:xfrm>
          <a:prstGeom prst="rect">
            <a:avLst/>
          </a:prstGeom>
        </p:spPr>
      </p:pic>
      <p:pic>
        <p:nvPicPr>
          <p:cNvPr id="10" name="Imagem 9"/>
          <p:cNvPicPr>
            <a:picLocks noChangeAspect="1"/>
          </p:cNvPicPr>
          <p:nvPr/>
        </p:nvPicPr>
        <p:blipFill rotWithShape="1">
          <a:blip r:embed="rId5">
            <a:extLst>
              <a:ext uri="{BEBA8EAE-BF5A-486C-A8C5-ECC9F3942E4B}">
                <a14:imgProps xmlns:a14="http://schemas.microsoft.com/office/drawing/2010/main">
                  <a14:imgLayer r:embed="rId6">
                    <a14:imgEffect>
                      <a14:backgroundRemoval t="9413" b="94075" l="39750" r="94083">
                        <a14:foregroundMark x1="45083" y1="14618" x2="69833" y2="25637"/>
                        <a14:foregroundMark x1="62833" y1="28738" x2="44750" y2="81285"/>
                        <a14:foregroundMark x1="66333" y1="28184" x2="90667" y2="82281"/>
                        <a14:foregroundMark x1="57083" y1="30509" x2="62500" y2="27409"/>
                        <a14:foregroundMark x1="76000" y1="33832" x2="74083" y2="28461"/>
                        <a14:foregroundMark x1="70167" y1="26689" x2="60917" y2="27685"/>
                        <a14:foregroundMark x1="75833" y1="13344" x2="64583" y2="10742"/>
                        <a14:foregroundMark x1="58833" y1="11019" x2="48000" y2="12071"/>
                        <a14:foregroundMark x1="85083" y1="49502" x2="90500" y2="67442"/>
                        <a14:foregroundMark x1="92000" y1="80233" x2="90083" y2="68439"/>
                        <a14:foregroundMark x1="83500" y1="47674" x2="78917" y2="38483"/>
                        <a14:foregroundMark x1="77000" y1="16944" x2="70417" y2="19767"/>
                        <a14:backgroundMark x1="50500" y1="37708" x2="42417" y2="81783"/>
                        <a14:backgroundMark x1="42000" y1="21816" x2="45083" y2="21816"/>
                        <a14:backgroundMark x1="50917" y1="24363" x2="57083" y2="18715"/>
                        <a14:backgroundMark x1="55750" y1="43355" x2="46833" y2="63344"/>
                        <a14:backgroundMark x1="87417" y1="53322" x2="93583" y2="78738"/>
                        <a14:backgroundMark x1="41500" y1="82558" x2="44917" y2="84385"/>
                        <a14:backgroundMark x1="52667" y1="64895" x2="77750" y2="66667"/>
                        <a14:backgroundMark x1="72333" y1="56423" x2="65750" y2="67165"/>
                        <a14:backgroundMark x1="70000" y1="57697" x2="48417" y2="66168"/>
                        <a14:backgroundMark x1="63833" y1="58195" x2="52667" y2="63344"/>
                      </a14:backgroundRemoval>
                    </a14:imgEffect>
                  </a14:imgLayer>
                </a14:imgProps>
              </a:ext>
            </a:extLst>
          </a:blip>
          <a:srcRect l="39323" t="8975" r="3949" b="5641"/>
          <a:stretch/>
        </p:blipFill>
        <p:spPr>
          <a:xfrm>
            <a:off x="1766448" y="3824341"/>
            <a:ext cx="1222937" cy="2770325"/>
          </a:xfrm>
          <a:prstGeom prst="rect">
            <a:avLst/>
          </a:prstGeom>
        </p:spPr>
      </p:pic>
      <p:pic>
        <p:nvPicPr>
          <p:cNvPr id="5122" name="Picture 2" descr="Presunto, Ganda, Presunto Lugares">
            <a:extLst>
              <a:ext uri="{FF2B5EF4-FFF2-40B4-BE49-F238E27FC236}">
                <a16:creationId xmlns:a16="http://schemas.microsoft.com/office/drawing/2014/main" id="{11D18AA0-87D9-C4B9-811F-2D10AD1A68BE}"/>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8940" b="83228" l="3516" r="48125">
                        <a14:foregroundMark x1="1719" y1="58149" x2="3516" y2="66377"/>
                        <a14:foregroundMark x1="3516" y1="66377" x2="6484" y2="70411"/>
                        <a14:foregroundMark x1="20625" y1="81013" x2="37109" y2="83228"/>
                        <a14:foregroundMark x1="37109" y1="83228" x2="37500" y2="82674"/>
                        <a14:foregroundMark x1="47422" y1="73734" x2="48203" y2="52294"/>
                        <a14:foregroundMark x1="30156" y1="14794" x2="34766" y2="9415"/>
                        <a14:foregroundMark x1="34766" y1="9415" x2="34844" y2="8940"/>
                      </a14:backgroundRemoval>
                    </a14:imgEffect>
                  </a14:imgLayer>
                </a14:imgProps>
              </a:ext>
              <a:ext uri="{28A0092B-C50C-407E-A947-70E740481C1C}">
                <a14:useLocalDpi xmlns:a14="http://schemas.microsoft.com/office/drawing/2010/main" val="0"/>
              </a:ext>
            </a:extLst>
          </a:blip>
          <a:srcRect r="47520" b="9764"/>
          <a:stretch/>
        </p:blipFill>
        <p:spPr bwMode="auto">
          <a:xfrm rot="3184999">
            <a:off x="5822591" y="-552915"/>
            <a:ext cx="2249487" cy="381925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Presunto Curado A Seco, Carne, Prato">
            <a:extLst>
              <a:ext uri="{FF2B5EF4-FFF2-40B4-BE49-F238E27FC236}">
                <a16:creationId xmlns:a16="http://schemas.microsoft.com/office/drawing/2014/main" id="{22D34E71-5C3E-A857-F1DB-F97A7B31243B}"/>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947334" y="1163100"/>
            <a:ext cx="3158503" cy="209250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estaurante, prato, refeição, Comida, café da manhã, Gourmet, comer, carne, almoço, cozinha, delicioso, bufê, queijo, bacon, Caloroso, Beneficiar de, Charcutaria, ceia, Brunch, Grelhar, Fora de casa, Buffet frio, Café da manhã completo, Comida churrasco, salsicha de sangue, Assado frio">
            <a:extLst>
              <a:ext uri="{FF2B5EF4-FFF2-40B4-BE49-F238E27FC236}">
                <a16:creationId xmlns:a16="http://schemas.microsoft.com/office/drawing/2014/main" id="{A6A2BFB1-B9E4-9CC0-37F5-1CAD7B01037E}"/>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47375" b="84875" l="29250" r="68750">
                        <a14:foregroundMark x1="32250" y1="48625" x2="31833" y2="56375"/>
                        <a14:foregroundMark x1="31833" y1="56375" x2="26833" y2="73250"/>
                        <a14:foregroundMark x1="26833" y1="73250" x2="29917" y2="75125"/>
                        <a14:foregroundMark x1="29917" y1="75125" x2="32500" y2="75125"/>
                        <a14:foregroundMark x1="32500" y1="75125" x2="32417" y2="79750"/>
                        <a14:foregroundMark x1="32417" y1="79750" x2="29250" y2="82000"/>
                        <a14:foregroundMark x1="29250" y1="82000" x2="32917" y2="84125"/>
                        <a14:foregroundMark x1="32917" y1="84125" x2="63833" y2="73375"/>
                        <a14:foregroundMark x1="63833" y1="73375" x2="67917" y2="69125"/>
                        <a14:foregroundMark x1="67917" y1="69125" x2="68333" y2="65125"/>
                        <a14:foregroundMark x1="68333" y1="65125" x2="67250" y2="60625"/>
                        <a14:foregroundMark x1="67250" y1="60625" x2="66083" y2="58875"/>
                        <a14:foregroundMark x1="68833" y1="63500" x2="68833" y2="69000"/>
                        <a14:foregroundMark x1="31333" y1="85875" x2="30833" y2="51875"/>
                        <a14:foregroundMark x1="30833" y1="51875" x2="29250" y2="51750"/>
                        <a14:foregroundMark x1="32583" y1="47500" x2="32583" y2="47500"/>
                      </a14:backgroundRemoval>
                    </a14:imgEffect>
                  </a14:imgLayer>
                </a14:imgProps>
              </a:ext>
              <a:ext uri="{28A0092B-C50C-407E-A947-70E740481C1C}">
                <a14:useLocalDpi xmlns:a14="http://schemas.microsoft.com/office/drawing/2010/main" val="0"/>
              </a:ext>
            </a:extLst>
          </a:blip>
          <a:srcRect l="28702" t="42802" r="28606" b="10409"/>
          <a:stretch/>
        </p:blipFill>
        <p:spPr bwMode="auto">
          <a:xfrm>
            <a:off x="696684" y="404793"/>
            <a:ext cx="3608551" cy="2636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975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0" name="Imagem 9"/>
          <p:cNvPicPr>
            <a:picLocks noChangeAspect="1"/>
          </p:cNvPicPr>
          <p:nvPr/>
        </p:nvPicPr>
        <p:blipFill rotWithShape="1">
          <a:blip r:embed="rId3"/>
          <a:srcRect r="43573" b="69653"/>
          <a:stretch/>
        </p:blipFill>
        <p:spPr>
          <a:xfrm rot="20045063" flipH="1">
            <a:off x="420528" y="1124443"/>
            <a:ext cx="4096119" cy="1172346"/>
          </a:xfrm>
          <a:prstGeom prst="rect">
            <a:avLst/>
          </a:prstGeom>
        </p:spPr>
      </p:pic>
      <p:pic>
        <p:nvPicPr>
          <p:cNvPr id="12" name="Imagem 11"/>
          <p:cNvPicPr>
            <a:picLocks noChangeAspect="1"/>
          </p:cNvPicPr>
          <p:nvPr/>
        </p:nvPicPr>
        <p:blipFill>
          <a:blip r:embed="rId4">
            <a:extLst>
              <a:ext uri="{BEBA8EAE-BF5A-486C-A8C5-ECC9F3942E4B}">
                <a14:imgProps xmlns:a14="http://schemas.microsoft.com/office/drawing/2010/main">
                  <a14:imgLayer r:embed="rId5">
                    <a14:imgEffect>
                      <a14:backgroundRemoval t="0" b="97361" l="10349" r="93363"/>
                    </a14:imgEffect>
                  </a14:imgLayer>
                </a14:imgProps>
              </a:ext>
            </a:extLst>
          </a:blip>
          <a:stretch>
            <a:fillRect/>
          </a:stretch>
        </p:blipFill>
        <p:spPr>
          <a:xfrm rot="20938675">
            <a:off x="7225939" y="3785262"/>
            <a:ext cx="2384437" cy="1931153"/>
          </a:xfrm>
          <a:prstGeom prst="rect">
            <a:avLst/>
          </a:prstGeom>
        </p:spPr>
      </p:pic>
      <p:pic>
        <p:nvPicPr>
          <p:cNvPr id="13" name="Imagem 12"/>
          <p:cNvPicPr>
            <a:picLocks noChangeAspect="1"/>
          </p:cNvPicPr>
          <p:nvPr/>
        </p:nvPicPr>
        <p:blipFill rotWithShape="1">
          <a:blip r:embed="rId6">
            <a:extLst>
              <a:ext uri="{BEBA8EAE-BF5A-486C-A8C5-ECC9F3942E4B}">
                <a14:imgProps xmlns:a14="http://schemas.microsoft.com/office/drawing/2010/main">
                  <a14:imgLayer r:embed="rId7">
                    <a14:imgEffect>
                      <a14:backgroundRemoval t="59231" b="98462" l="0" r="44688"/>
                    </a14:imgEffect>
                  </a14:imgLayer>
                </a14:imgProps>
              </a:ext>
            </a:extLst>
          </a:blip>
          <a:srcRect t="58802" r="55335"/>
          <a:stretch/>
        </p:blipFill>
        <p:spPr>
          <a:xfrm rot="21130993">
            <a:off x="5215539" y="5025079"/>
            <a:ext cx="3105739" cy="1551696"/>
          </a:xfrm>
          <a:prstGeom prst="rect">
            <a:avLst/>
          </a:prstGeom>
        </p:spPr>
      </p:pic>
      <p:pic>
        <p:nvPicPr>
          <p:cNvPr id="14" name="Imagem 13"/>
          <p:cNvPicPr>
            <a:picLocks noChangeAspect="1"/>
          </p:cNvPicPr>
          <p:nvPr/>
        </p:nvPicPr>
        <p:blipFill>
          <a:blip r:embed="rId8"/>
          <a:stretch>
            <a:fillRect/>
          </a:stretch>
        </p:blipFill>
        <p:spPr>
          <a:xfrm>
            <a:off x="1217660" y="4386378"/>
            <a:ext cx="2473597" cy="2220686"/>
          </a:xfrm>
          <a:prstGeom prst="rect">
            <a:avLst/>
          </a:prstGeom>
        </p:spPr>
      </p:pic>
      <p:pic>
        <p:nvPicPr>
          <p:cNvPr id="16" name="Imagem 15"/>
          <p:cNvPicPr>
            <a:picLocks noChangeAspect="1"/>
          </p:cNvPicPr>
          <p:nvPr/>
        </p:nvPicPr>
        <p:blipFill rotWithShape="1">
          <a:blip r:embed="rId9"/>
          <a:srcRect l="4524" t="16466" r="5579" b="13238"/>
          <a:stretch/>
        </p:blipFill>
        <p:spPr>
          <a:xfrm>
            <a:off x="5393397" y="1322507"/>
            <a:ext cx="3018972" cy="1573814"/>
          </a:xfrm>
          <a:prstGeom prst="rect">
            <a:avLst/>
          </a:prstGeom>
        </p:spPr>
      </p:pic>
      <p:pic>
        <p:nvPicPr>
          <p:cNvPr id="17" name="Imagem 16"/>
          <p:cNvPicPr>
            <a:picLocks noChangeAspect="1"/>
          </p:cNvPicPr>
          <p:nvPr/>
        </p:nvPicPr>
        <p:blipFill>
          <a:blip r:embed="rId10">
            <a:extLst>
              <a:ext uri="{BEBA8EAE-BF5A-486C-A8C5-ECC9F3942E4B}">
                <a14:imgProps xmlns:a14="http://schemas.microsoft.com/office/drawing/2010/main">
                  <a14:imgLayer r:embed="rId11">
                    <a14:imgEffect>
                      <a14:backgroundRemoval t="10000" b="90000" l="3542" r="95208"/>
                    </a14:imgEffect>
                  </a14:imgLayer>
                </a14:imgProps>
              </a:ext>
            </a:extLst>
          </a:blip>
          <a:stretch>
            <a:fillRect/>
          </a:stretch>
        </p:blipFill>
        <p:spPr>
          <a:xfrm rot="20636354">
            <a:off x="7445830" y="200037"/>
            <a:ext cx="2358620" cy="1572413"/>
          </a:xfrm>
          <a:prstGeom prst="rect">
            <a:avLst/>
          </a:prstGeom>
        </p:spPr>
      </p:pic>
    </p:spTree>
    <p:extLst>
      <p:ext uri="{BB962C8B-B14F-4D97-AF65-F5344CB8AC3E}">
        <p14:creationId xmlns:p14="http://schemas.microsoft.com/office/powerpoint/2010/main" val="944261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0" name="Imagem 9"/>
          <p:cNvPicPr>
            <a:picLocks noChangeAspect="1"/>
          </p:cNvPicPr>
          <p:nvPr/>
        </p:nvPicPr>
        <p:blipFill>
          <a:blip r:embed="rId3">
            <a:extLst>
              <a:ext uri="{BEBA8EAE-BF5A-486C-A8C5-ECC9F3942E4B}">
                <a14:imgProps xmlns:a14="http://schemas.microsoft.com/office/drawing/2010/main">
                  <a14:imgLayer r:embed="rId4">
                    <a14:imgEffect>
                      <a14:backgroundRemoval t="3125" b="94000" l="6167" r="95083">
                        <a14:foregroundMark x1="10167" y1="21625" x2="15250" y2="51000"/>
                        <a14:foregroundMark x1="54417" y1="55375" x2="54250" y2="60000"/>
                        <a14:foregroundMark x1="74667" y1="25000" x2="87000" y2="39125"/>
                        <a14:foregroundMark x1="74667" y1="24250" x2="71083" y2="24500"/>
                        <a14:foregroundMark x1="88750" y1="48375" x2="92917" y2="51000"/>
                        <a14:foregroundMark x1="23500" y1="68250" x2="10833" y2="79000"/>
                        <a14:foregroundMark x1="20583" y1="60250" x2="10167" y2="76500"/>
                        <a14:foregroundMark x1="15750" y1="50750" x2="19750" y2="57375"/>
                        <a14:foregroundMark x1="25417" y1="69250" x2="22667" y2="66375"/>
                        <a14:foregroundMark x1="27833" y1="70250" x2="23000" y2="70500"/>
                        <a14:foregroundMark x1="26083" y1="63875" x2="20750" y2="59000"/>
                        <a14:backgroundMark x1="32417" y1="8500" x2="95833" y2="30125"/>
                        <a14:backgroundMark x1="67333" y1="62250" x2="57667" y2="47625"/>
                        <a14:backgroundMark x1="63667" y1="31375" x2="56167" y2="40625"/>
                        <a14:backgroundMark x1="56500" y1="55625" x2="55750" y2="61000"/>
                        <a14:backgroundMark x1="36750" y1="75625" x2="21500" y2="74875"/>
                        <a14:backgroundMark x1="18167" y1="55375" x2="17667" y2="62000"/>
                        <a14:backgroundMark x1="23167" y1="62250" x2="12667" y2="74875"/>
                      </a14:backgroundRemoval>
                    </a14:imgEffect>
                  </a14:imgLayer>
                </a14:imgProps>
              </a:ext>
            </a:extLst>
          </a:blip>
          <a:stretch>
            <a:fillRect/>
          </a:stretch>
        </p:blipFill>
        <p:spPr>
          <a:xfrm>
            <a:off x="54626" y="1072545"/>
            <a:ext cx="3274595" cy="2183063"/>
          </a:xfrm>
          <a:prstGeom prst="rect">
            <a:avLst/>
          </a:prstGeom>
        </p:spPr>
      </p:pic>
      <p:pic>
        <p:nvPicPr>
          <p:cNvPr id="11" name="Imagem 10"/>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2667" l="10000" r="94750">
                        <a14:foregroundMark x1="91583" y1="73222" x2="91583" y2="73222"/>
                        <a14:backgroundMark x1="30250" y1="34889" x2="9500" y2="8444"/>
                        <a14:backgroundMark x1="44583" y1="30222" x2="37750" y2="9111"/>
                      </a14:backgroundRemoval>
                    </a14:imgEffect>
                  </a14:imgLayer>
                </a14:imgProps>
              </a:ext>
            </a:extLst>
          </a:blip>
          <a:srcRect l="23202" t="18947" r="6273" b="20000"/>
          <a:stretch/>
        </p:blipFill>
        <p:spPr>
          <a:xfrm>
            <a:off x="2713340" y="447563"/>
            <a:ext cx="1919249" cy="1246080"/>
          </a:xfrm>
          <a:prstGeom prst="rect">
            <a:avLst/>
          </a:prstGeom>
        </p:spPr>
      </p:pic>
      <p:pic>
        <p:nvPicPr>
          <p:cNvPr id="12" name="Imagem 11"/>
          <p:cNvPicPr>
            <a:picLocks noChangeAspect="1"/>
          </p:cNvPicPr>
          <p:nvPr/>
        </p:nvPicPr>
        <p:blipFill rotWithShape="1">
          <a:blip r:embed="rId7">
            <a:extLst>
              <a:ext uri="{BEBA8EAE-BF5A-486C-A8C5-ECC9F3942E4B}">
                <a14:imgProps xmlns:a14="http://schemas.microsoft.com/office/drawing/2010/main">
                  <a14:imgLayer r:embed="rId8">
                    <a14:imgEffect>
                      <a14:backgroundRemoval t="10000" b="90000" l="10000" r="90000">
                        <a14:backgroundMark x1="29666" y1="38194" x2="31238" y2="37917"/>
                        <a14:backgroundMark x1="31238" y1="37639" x2="20432" y2="37222"/>
                        <a14:backgroundMark x1="70530" y1="60556" x2="71513" y2="60139"/>
                        <a14:backgroundMark x1="71513" y1="60139" x2="70138" y2="61250"/>
                        <a14:backgroundMark x1="66798" y1="60972" x2="68762" y2="60833"/>
                      </a14:backgroundRemoval>
                    </a14:imgEffect>
                  </a14:imgLayer>
                </a14:imgProps>
              </a:ext>
            </a:extLst>
          </a:blip>
          <a:srcRect l="6593" t="12006" r="6539" b="4327"/>
          <a:stretch/>
        </p:blipFill>
        <p:spPr>
          <a:xfrm>
            <a:off x="5731947" y="351223"/>
            <a:ext cx="2131816" cy="2904385"/>
          </a:xfrm>
          <a:prstGeom prst="rect">
            <a:avLst/>
          </a:prstGeom>
        </p:spPr>
      </p:pic>
      <p:pic>
        <p:nvPicPr>
          <p:cNvPr id="13" name="Imagem 12"/>
          <p:cNvPicPr>
            <a:picLocks noChangeAspect="1"/>
          </p:cNvPicPr>
          <p:nvPr/>
        </p:nvPicPr>
        <p:blipFill rotWithShape="1">
          <a:blip r:embed="rId9">
            <a:extLst>
              <a:ext uri="{BEBA8EAE-BF5A-486C-A8C5-ECC9F3942E4B}">
                <a14:imgProps xmlns:a14="http://schemas.microsoft.com/office/drawing/2010/main">
                  <a14:imgLayer r:embed="rId10">
                    <a14:imgEffect>
                      <a14:backgroundRemoval t="9906" b="96344" l="10000" r="90000">
                        <a14:backgroundMark x1="44250" y1="42925" x2="47417" y2="42453"/>
                      </a14:backgroundRemoval>
                    </a14:imgEffect>
                  </a14:imgLayer>
                </a14:imgProps>
              </a:ext>
            </a:extLst>
          </a:blip>
          <a:srcRect l="26922" t="18479" r="27312"/>
          <a:stretch/>
        </p:blipFill>
        <p:spPr>
          <a:xfrm>
            <a:off x="7784582" y="1617817"/>
            <a:ext cx="1153676" cy="1452192"/>
          </a:xfrm>
          <a:prstGeom prst="rect">
            <a:avLst/>
          </a:prstGeom>
        </p:spPr>
      </p:pic>
      <p:pic>
        <p:nvPicPr>
          <p:cNvPr id="14" name="Imagem 13"/>
          <p:cNvPicPr>
            <a:picLocks noChangeAspect="1"/>
          </p:cNvPicPr>
          <p:nvPr/>
        </p:nvPicPr>
        <p:blipFill>
          <a:blip r:embed="rId11"/>
          <a:stretch>
            <a:fillRect/>
          </a:stretch>
        </p:blipFill>
        <p:spPr>
          <a:xfrm>
            <a:off x="647808" y="4160586"/>
            <a:ext cx="3641558" cy="2215281"/>
          </a:xfrm>
          <a:prstGeom prst="rect">
            <a:avLst/>
          </a:prstGeom>
        </p:spPr>
      </p:pic>
      <p:pic>
        <p:nvPicPr>
          <p:cNvPr id="15" name="Imagem 14"/>
          <p:cNvPicPr>
            <a:picLocks noChangeAspect="1"/>
          </p:cNvPicPr>
          <p:nvPr/>
        </p:nvPicPr>
        <p:blipFill rotWithShape="1">
          <a:blip r:embed="rId12">
            <a:extLst>
              <a:ext uri="{BEBA8EAE-BF5A-486C-A8C5-ECC9F3942E4B}">
                <a14:imgProps xmlns:a14="http://schemas.microsoft.com/office/drawing/2010/main">
                  <a14:imgLayer r:embed="rId13">
                    <a14:imgEffect>
                      <a14:backgroundRemoval t="750" b="93000" l="10000" r="90000"/>
                    </a14:imgEffect>
                  </a14:imgLayer>
                </a14:imgProps>
              </a:ext>
            </a:extLst>
          </a:blip>
          <a:srcRect l="20567" r="27449"/>
          <a:stretch/>
        </p:blipFill>
        <p:spPr>
          <a:xfrm rot="20607344">
            <a:off x="7564994" y="3680790"/>
            <a:ext cx="1927420" cy="2471821"/>
          </a:xfrm>
          <a:prstGeom prst="rect">
            <a:avLst/>
          </a:prstGeom>
        </p:spPr>
      </p:pic>
      <p:pic>
        <p:nvPicPr>
          <p:cNvPr id="16" name="Imagem 15"/>
          <p:cNvPicPr>
            <a:picLocks noChangeAspect="1"/>
          </p:cNvPicPr>
          <p:nvPr/>
        </p:nvPicPr>
        <p:blipFill>
          <a:blip r:embed="rId14">
            <a:extLst>
              <a:ext uri="{BEBA8EAE-BF5A-486C-A8C5-ECC9F3942E4B}">
                <a14:imgProps xmlns:a14="http://schemas.microsoft.com/office/drawing/2010/main">
                  <a14:imgLayer r:embed="rId15">
                    <a14:imgEffect>
                      <a14:backgroundRemoval t="8280" b="100000" l="0" r="100000">
                        <a14:backgroundMark x1="47292" y1="83439" x2="42917" y2="98408"/>
                      </a14:backgroundRemoval>
                    </a14:imgEffect>
                  </a14:imgLayer>
                </a14:imgProps>
              </a:ext>
            </a:extLst>
          </a:blip>
          <a:stretch>
            <a:fillRect/>
          </a:stretch>
        </p:blipFill>
        <p:spPr>
          <a:xfrm>
            <a:off x="5389789" y="4946694"/>
            <a:ext cx="2405808" cy="1573799"/>
          </a:xfrm>
          <a:prstGeom prst="rect">
            <a:avLst/>
          </a:prstGeom>
        </p:spPr>
      </p:pic>
    </p:spTree>
    <p:extLst>
      <p:ext uri="{BB962C8B-B14F-4D97-AF65-F5344CB8AC3E}">
        <p14:creationId xmlns:p14="http://schemas.microsoft.com/office/powerpoint/2010/main" val="1090826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764801" y="2507796"/>
            <a:ext cx="8369114" cy="1755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pt-PT" sz="5363" b="1" dirty="0">
                <a:latin typeface="Calibri" charset="0"/>
                <a:ea typeface="Calibri" charset="0"/>
                <a:cs typeface="Calibri" charset="0"/>
              </a:rPr>
              <a:t>I </a:t>
            </a:r>
            <a:r>
              <a:rPr lang="mr-IN" sz="5363" b="1" dirty="0">
                <a:latin typeface="Calibri" charset="0"/>
                <a:ea typeface="Calibri" charset="0"/>
                <a:cs typeface="Calibri" charset="0"/>
              </a:rPr>
              <a:t>–</a:t>
            </a:r>
            <a:r>
              <a:rPr lang="pt-PT" sz="5363" b="1" dirty="0">
                <a:latin typeface="Calibri" charset="0"/>
                <a:ea typeface="Calibri" charset="0"/>
                <a:cs typeface="Calibri" charset="0"/>
              </a:rPr>
              <a:t> Vamos às compras</a:t>
            </a:r>
            <a:endParaRPr lang="pt-PT" sz="1138" b="1" dirty="0">
              <a:latin typeface="Calibri" charset="0"/>
              <a:ea typeface="Calibri" charset="0"/>
              <a:cs typeface="Calibri" charset="0"/>
            </a:endParaRPr>
          </a:p>
        </p:txBody>
      </p:sp>
      <p:pic>
        <p:nvPicPr>
          <p:cNvPr id="3" name="Image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5283" y="4341219"/>
            <a:ext cx="2175436" cy="2175436"/>
          </a:xfrm>
          <a:prstGeom prst="rect">
            <a:avLst/>
          </a:prstGeom>
        </p:spPr>
      </p:pic>
    </p:spTree>
    <p:extLst>
      <p:ext uri="{BB962C8B-B14F-4D97-AF65-F5344CB8AC3E}">
        <p14:creationId xmlns:p14="http://schemas.microsoft.com/office/powerpoint/2010/main" val="185835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5" name="Imagem 4"/>
          <p:cNvPicPr>
            <a:picLocks noChangeAspect="1"/>
          </p:cNvPicPr>
          <p:nvPr/>
        </p:nvPicPr>
        <p:blipFill>
          <a:blip r:embed="rId3">
            <a:extLst>
              <a:ext uri="{BEBA8EAE-BF5A-486C-A8C5-ECC9F3942E4B}">
                <a14:imgProps xmlns:a14="http://schemas.microsoft.com/office/drawing/2010/main">
                  <a14:imgLayer r:embed="rId4">
                    <a14:imgEffect>
                      <a14:backgroundRemoval t="3829" b="96059" l="10000" r="90000">
                        <a14:foregroundMark x1="15333" y1="75901" x2="17583" y2="81869"/>
                        <a14:foregroundMark x1="58000" y1="9459" x2="55000" y2="24437"/>
                        <a14:foregroundMark x1="59333" y1="9459" x2="61250" y2="22860"/>
                        <a14:foregroundMark x1="57500" y1="8784" x2="55417" y2="12050"/>
                        <a14:foregroundMark x1="44750" y1="12838" x2="24417" y2="10586"/>
                        <a14:backgroundMark x1="59750" y1="9234" x2="60917" y2="12387"/>
                      </a14:backgroundRemoval>
                    </a14:imgEffect>
                  </a14:imgLayer>
                </a14:imgProps>
              </a:ext>
            </a:extLst>
          </a:blip>
          <a:stretch>
            <a:fillRect/>
          </a:stretch>
        </p:blipFill>
        <p:spPr>
          <a:xfrm>
            <a:off x="879065" y="427792"/>
            <a:ext cx="3566727" cy="2639378"/>
          </a:xfrm>
          <a:prstGeom prst="rect">
            <a:avLst/>
          </a:prstGeom>
        </p:spPr>
      </p:pic>
      <p:pic>
        <p:nvPicPr>
          <p:cNvPr id="9" name="Imagem 8"/>
          <p:cNvPicPr>
            <a:picLocks noChangeAspect="1"/>
          </p:cNvPicPr>
          <p:nvPr/>
        </p:nvPicPr>
        <p:blipFill>
          <a:blip r:embed="rId5">
            <a:extLst>
              <a:ext uri="{BEBA8EAE-BF5A-486C-A8C5-ECC9F3942E4B}">
                <a14:imgProps xmlns:a14="http://schemas.microsoft.com/office/drawing/2010/main">
                  <a14:imgLayer r:embed="rId6">
                    <a14:imgEffect>
                      <a14:backgroundRemoval t="10000" b="100000" l="10000" r="90000">
                        <a14:foregroundMark x1="65167" y1="97688" x2="63417" y2="38188"/>
                        <a14:foregroundMark x1="72333" y1="38438" x2="67167" y2="66688"/>
                        <a14:foregroundMark x1="73333" y1="38188" x2="74083" y2="51313"/>
                        <a14:foregroundMark x1="71333" y1="37688" x2="57333" y2="38188"/>
                        <a14:foregroundMark x1="75417" y1="95375" x2="72000" y2="95625"/>
                        <a14:foregroundMark x1="55250" y1="97188" x2="54583" y2="95625"/>
                        <a14:backgroundMark x1="18333" y1="93563" x2="44667" y2="95875"/>
                        <a14:backgroundMark x1="55250" y1="61813" x2="60333" y2="90750"/>
                      </a14:backgroundRemoval>
                    </a14:imgEffect>
                  </a14:imgLayer>
                </a14:imgProps>
              </a:ext>
            </a:extLst>
          </a:blip>
          <a:stretch>
            <a:fillRect/>
          </a:stretch>
        </p:blipFill>
        <p:spPr>
          <a:xfrm>
            <a:off x="6290648" y="113677"/>
            <a:ext cx="2262615" cy="3016820"/>
          </a:xfrm>
          <a:prstGeom prst="rect">
            <a:avLst/>
          </a:prstGeom>
        </p:spPr>
      </p:pic>
      <p:pic>
        <p:nvPicPr>
          <p:cNvPr id="12" name="Imagem 11"/>
          <p:cNvPicPr>
            <a:picLocks noChangeAspect="1"/>
          </p:cNvPicPr>
          <p:nvPr/>
        </p:nvPicPr>
        <p:blipFill>
          <a:blip r:embed="rId7">
            <a:extLst>
              <a:ext uri="{BEBA8EAE-BF5A-486C-A8C5-ECC9F3942E4B}">
                <a14:imgProps xmlns:a14="http://schemas.microsoft.com/office/drawing/2010/main">
                  <a14:imgLayer r:embed="rId8">
                    <a14:imgEffect>
                      <a14:backgroundRemoval t="6438" b="90000" l="5667" r="90000"/>
                    </a14:imgEffect>
                  </a14:imgLayer>
                </a14:imgProps>
              </a:ext>
            </a:extLst>
          </a:blip>
          <a:stretch>
            <a:fillRect/>
          </a:stretch>
        </p:blipFill>
        <p:spPr>
          <a:xfrm>
            <a:off x="1237513" y="4003817"/>
            <a:ext cx="2140637" cy="2854183"/>
          </a:xfrm>
          <a:prstGeom prst="rect">
            <a:avLst/>
          </a:prstGeom>
        </p:spPr>
      </p:pic>
      <p:pic>
        <p:nvPicPr>
          <p:cNvPr id="13" name="Imagem 12"/>
          <p:cNvPicPr>
            <a:picLocks noChangeAspect="1"/>
          </p:cNvPicPr>
          <p:nvPr/>
        </p:nvPicPr>
        <p:blipFill rotWithShape="1">
          <a:blip r:embed="rId9">
            <a:extLst>
              <a:ext uri="{BEBA8EAE-BF5A-486C-A8C5-ECC9F3942E4B}">
                <a14:imgProps xmlns:a14="http://schemas.microsoft.com/office/drawing/2010/main">
                  <a14:imgLayer r:embed="rId10">
                    <a14:imgEffect>
                      <a14:backgroundRemoval t="10000" b="90000" l="10000" r="90000">
                        <a14:backgroundMark x1="40583" y1="29000" x2="64667" y2="15417"/>
                      </a14:backgroundRemoval>
                    </a14:imgEffect>
                  </a14:imgLayer>
                </a14:imgProps>
              </a:ext>
            </a:extLst>
          </a:blip>
          <a:srcRect l="27036" t="21537" r="28376" b="23847"/>
          <a:stretch/>
        </p:blipFill>
        <p:spPr>
          <a:xfrm rot="20190395">
            <a:off x="6473432" y="3869574"/>
            <a:ext cx="1982033" cy="2427793"/>
          </a:xfrm>
          <a:prstGeom prst="rect">
            <a:avLst/>
          </a:prstGeom>
        </p:spPr>
      </p:pic>
    </p:spTree>
    <p:extLst>
      <p:ext uri="{BB962C8B-B14F-4D97-AF65-F5344CB8AC3E}">
        <p14:creationId xmlns:p14="http://schemas.microsoft.com/office/powerpoint/2010/main" val="216823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2" name="Imagem 11"/>
          <p:cNvPicPr>
            <a:picLocks noChangeAspect="1"/>
          </p:cNvPicPr>
          <p:nvPr/>
        </p:nvPicPr>
        <p:blipFill rotWithShape="1">
          <a:blip r:embed="rId3">
            <a:extLst>
              <a:ext uri="{BEBA8EAE-BF5A-486C-A8C5-ECC9F3942E4B}">
                <a14:imgProps xmlns:a14="http://schemas.microsoft.com/office/drawing/2010/main">
                  <a14:imgLayer r:embed="rId4">
                    <a14:imgEffect>
                      <a14:backgroundRemoval t="4531" b="90000" l="5104" r="90000">
                        <a14:foregroundMark x1="24167" y1="32656" x2="25417" y2="37500"/>
                        <a14:foregroundMark x1="18646" y1="31406" x2="13125" y2="22813"/>
                        <a14:foregroundMark x1="13542" y1="13594" x2="13125" y2="22813"/>
                        <a14:foregroundMark x1="13646" y1="13281" x2="21250" y2="8438"/>
                        <a14:foregroundMark x1="21458" y1="7969" x2="35521" y2="14531"/>
                        <a14:foregroundMark x1="36354" y1="17188" x2="33229" y2="31406"/>
                        <a14:backgroundMark x1="19896" y1="10000" x2="14375" y2="21250"/>
                        <a14:backgroundMark x1="36354" y1="18281" x2="35833" y2="23438"/>
                      </a14:backgroundRemoval>
                    </a14:imgEffect>
                  </a14:imgLayer>
                </a14:imgProps>
              </a:ext>
            </a:extLst>
          </a:blip>
          <a:srcRect l="7306" t="31094" r="60237" b="21509"/>
          <a:stretch/>
        </p:blipFill>
        <p:spPr>
          <a:xfrm>
            <a:off x="6514880" y="890896"/>
            <a:ext cx="1925736" cy="1874732"/>
          </a:xfrm>
          <a:prstGeom prst="rect">
            <a:avLst/>
          </a:prstGeom>
        </p:spPr>
      </p:pic>
      <p:pic>
        <p:nvPicPr>
          <p:cNvPr id="4" name="Imagem 3"/>
          <p:cNvPicPr>
            <a:picLocks noChangeAspect="1"/>
          </p:cNvPicPr>
          <p:nvPr/>
        </p:nvPicPr>
        <p:blipFill>
          <a:blip r:embed="rId5"/>
          <a:stretch>
            <a:fillRect/>
          </a:stretch>
        </p:blipFill>
        <p:spPr>
          <a:xfrm>
            <a:off x="1925989" y="3883822"/>
            <a:ext cx="1122978" cy="2472612"/>
          </a:xfrm>
          <a:prstGeom prst="rect">
            <a:avLst/>
          </a:prstGeom>
        </p:spPr>
      </p:pic>
      <p:pic>
        <p:nvPicPr>
          <p:cNvPr id="6148" name="Picture 4" descr="limpar \ limpo, Grafite, arte, limpeza, remover, Fazer limpo, Balde putz">
            <a:extLst>
              <a:ext uri="{FF2B5EF4-FFF2-40B4-BE49-F238E27FC236}">
                <a16:creationId xmlns:a16="http://schemas.microsoft.com/office/drawing/2014/main" id="{A2565DC3-0AAA-E69C-A134-B20D9D24D8DE}"/>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925" b="91583" l="10000" r="90000">
                        <a14:foregroundMark x1="51917" y1="64824" x2="79333" y2="90075"/>
                        <a14:foregroundMark x1="79333" y1="90075" x2="84583" y2="88819"/>
                        <a14:foregroundMark x1="84583" y1="88819" x2="87750" y2="70226"/>
                        <a14:foregroundMark x1="87750" y1="70226" x2="86333" y2="62312"/>
                        <a14:foregroundMark x1="86333" y1="62312" x2="79833" y2="62060"/>
                        <a14:foregroundMark x1="79833" y1="62060" x2="59167" y2="78015"/>
                        <a14:foregroundMark x1="59167" y1="78015" x2="56167" y2="88442"/>
                        <a14:foregroundMark x1="56167" y1="88442" x2="54417" y2="91583"/>
                        <a14:foregroundMark x1="70500" y1="58291" x2="79750" y2="56910"/>
                        <a14:foregroundMark x1="55317" y1="44422" x2="52583" y2="44849"/>
                        <a14:foregroundMark x1="52583" y1="44849" x2="52583" y2="44724"/>
                        <a14:foregroundMark x1="52417" y1="44472" x2="55583" y2="44095"/>
                        <a14:foregroundMark x1="71000" y1="53643" x2="81167" y2="51382"/>
                        <a14:foregroundMark x1="81167" y1="51382" x2="85417" y2="54146"/>
                        <a14:foregroundMark x1="78250" y1="55779" x2="83083" y2="55025"/>
                        <a14:foregroundMark x1="83083" y1="55025" x2="83167" y2="55025"/>
                        <a14:foregroundMark x1="88167" y1="56281" x2="87083" y2="55779"/>
                        <a14:backgroundMark x1="21167" y1="45854" x2="81417" y2="36181"/>
                        <a14:backgroundMark x1="81417" y1="36181" x2="86750" y2="38317"/>
                        <a14:backgroundMark x1="86750" y1="38317" x2="87000" y2="38945"/>
                        <a14:backgroundMark x1="55917" y1="42965" x2="57917" y2="42839"/>
                        <a14:backgroundMark x1="69250" y1="44347" x2="69750" y2="44472"/>
                        <a14:backgroundMark x1="70167" y1="47990" x2="70583" y2="46231"/>
                        <a14:backgroundMark x1="70833" y1="50251" x2="75667" y2="50251"/>
                        <a14:backgroundMark x1="75667" y1="50251" x2="82750" y2="48744"/>
                        <a14:backgroundMark x1="79042" y1="53780" x2="77179" y2="53956"/>
                        <a14:backgroundMark x1="82167" y1="49497" x2="87083" y2="50628"/>
                        <a14:backgroundMark x1="87083" y1="50628" x2="83000" y2="49246"/>
                      </a14:backgroundRemoval>
                    </a14:imgEffect>
                  </a14:imgLayer>
                </a14:imgProps>
              </a:ext>
              <a:ext uri="{28A0092B-C50C-407E-A947-70E740481C1C}">
                <a14:useLocalDpi xmlns:a14="http://schemas.microsoft.com/office/drawing/2010/main" val="0"/>
              </a:ext>
            </a:extLst>
          </a:blip>
          <a:srcRect l="48269" t="39916"/>
          <a:stretch/>
        </p:blipFill>
        <p:spPr bwMode="auto">
          <a:xfrm>
            <a:off x="7671586" y="3980879"/>
            <a:ext cx="2234414" cy="172140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Embalagem, Detergente, Ai Gerado">
            <a:extLst>
              <a:ext uri="{FF2B5EF4-FFF2-40B4-BE49-F238E27FC236}">
                <a16:creationId xmlns:a16="http://schemas.microsoft.com/office/drawing/2014/main" id="{5BC7E654-58F7-0A3E-73EB-88C40CC2FF8C}"/>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375" b="91875" l="10000" r="90000">
                        <a14:foregroundMark x1="45234" y1="15313" x2="48594" y2="9479"/>
                        <a14:foregroundMark x1="48594" y1="9479" x2="53672" y2="12812"/>
                        <a14:foregroundMark x1="53672" y1="12812" x2="54063" y2="16354"/>
                        <a14:foregroundMark x1="35938" y1="90417" x2="42422" y2="90313"/>
                        <a14:foregroundMark x1="42422" y1="90313" x2="54375" y2="91042"/>
                        <a14:foregroundMark x1="54375" y1="91042" x2="60156" y2="90417"/>
                        <a14:foregroundMark x1="60156" y1="90417" x2="63828" y2="84583"/>
                        <a14:foregroundMark x1="63828" y1="84583" x2="64609" y2="80833"/>
                        <a14:foregroundMark x1="60938" y1="91875" x2="42031" y2="91875"/>
                      </a14:backgroundRemoval>
                    </a14:imgEffect>
                  </a14:imgLayer>
                </a14:imgProps>
              </a:ext>
              <a:ext uri="{28A0092B-C50C-407E-A947-70E740481C1C}">
                <a14:useLocalDpi xmlns:a14="http://schemas.microsoft.com/office/drawing/2010/main" val="0"/>
              </a:ext>
            </a:extLst>
          </a:blip>
          <a:srcRect l="21778" r="26260"/>
          <a:stretch/>
        </p:blipFill>
        <p:spPr bwMode="auto">
          <a:xfrm>
            <a:off x="1250852" y="165625"/>
            <a:ext cx="2118921" cy="305834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Garrafas, Recipiente, Plástico, Limpeza">
            <a:extLst>
              <a:ext uri="{FF2B5EF4-FFF2-40B4-BE49-F238E27FC236}">
                <a16:creationId xmlns:a16="http://schemas.microsoft.com/office/drawing/2014/main" id="{57DAD27F-0101-AAB7-F9E1-44A0477CB130}"/>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49984"/>
          <a:stretch/>
        </p:blipFill>
        <p:spPr bwMode="auto">
          <a:xfrm flipH="1">
            <a:off x="5596104" y="3710513"/>
            <a:ext cx="1045464" cy="2819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38194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1" name="Imagem 10"/>
          <p:cNvPicPr>
            <a:picLocks noChangeAspect="1"/>
          </p:cNvPicPr>
          <p:nvPr/>
        </p:nvPicPr>
        <p:blipFill>
          <a:blip r:embed="rId3">
            <a:extLst>
              <a:ext uri="{BEBA8EAE-BF5A-486C-A8C5-ECC9F3942E4B}">
                <a14:imgProps xmlns:a14="http://schemas.microsoft.com/office/drawing/2010/main">
                  <a14:imgLayer r:embed="rId4">
                    <a14:imgEffect>
                      <a14:backgroundRemoval t="17064" b="73651" l="2250" r="96667">
                        <a14:foregroundMark x1="19250" y1="65119" x2="6250" y2="65997"/>
                        <a14:foregroundMark x1="18667" y1="58595" x2="10167" y2="63363"/>
                        <a14:foregroundMark x1="48417" y1="52070" x2="49583" y2="56085"/>
                        <a14:foregroundMark x1="61750" y1="52321" x2="88750" y2="42660"/>
                        <a14:foregroundMark x1="93833" y1="31368" x2="75750" y2="32497"/>
                        <a14:foregroundMark x1="94167" y1="32748" x2="90417" y2="37014"/>
                      </a14:backgroundRemoval>
                    </a14:imgEffect>
                  </a14:imgLayer>
                </a14:imgProps>
              </a:ext>
            </a:extLst>
          </a:blip>
          <a:stretch>
            <a:fillRect/>
          </a:stretch>
        </p:blipFill>
        <p:spPr>
          <a:xfrm>
            <a:off x="558761" y="595453"/>
            <a:ext cx="3763255" cy="2499429"/>
          </a:xfrm>
          <a:prstGeom prst="rect">
            <a:avLst/>
          </a:prstGeom>
        </p:spPr>
      </p:pic>
      <p:pic>
        <p:nvPicPr>
          <p:cNvPr id="12" name="Imagem 11"/>
          <p:cNvPicPr>
            <a:picLocks noChangeAspect="1"/>
          </p:cNvPicPr>
          <p:nvPr/>
        </p:nvPicPr>
        <p:blipFill>
          <a:blip r:embed="rId5">
            <a:extLst>
              <a:ext uri="{BEBA8EAE-BF5A-486C-A8C5-ECC9F3942E4B}">
                <a14:imgProps xmlns:a14="http://schemas.microsoft.com/office/drawing/2010/main">
                  <a14:imgLayer r:embed="rId6">
                    <a14:imgEffect>
                      <a14:backgroundRemoval t="4028" b="98056" l="7917" r="90000"/>
                    </a14:imgEffect>
                  </a14:imgLayer>
                </a14:imgProps>
              </a:ext>
            </a:extLst>
          </a:blip>
          <a:stretch>
            <a:fillRect/>
          </a:stretch>
        </p:blipFill>
        <p:spPr>
          <a:xfrm rot="1547904">
            <a:off x="5658198" y="490478"/>
            <a:ext cx="3612502" cy="2709377"/>
          </a:xfrm>
          <a:prstGeom prst="rect">
            <a:avLst/>
          </a:prstGeom>
        </p:spPr>
      </p:pic>
      <p:pic>
        <p:nvPicPr>
          <p:cNvPr id="13" name="Imagem 12"/>
          <p:cNvPicPr>
            <a:picLocks noChangeAspect="1"/>
          </p:cNvPicPr>
          <p:nvPr/>
        </p:nvPicPr>
        <p:blipFill>
          <a:blip r:embed="rId7"/>
          <a:stretch>
            <a:fillRect/>
          </a:stretch>
        </p:blipFill>
        <p:spPr>
          <a:xfrm rot="1120661">
            <a:off x="739441" y="4090393"/>
            <a:ext cx="3458290" cy="2449622"/>
          </a:xfrm>
          <a:prstGeom prst="rect">
            <a:avLst/>
          </a:prstGeom>
        </p:spPr>
      </p:pic>
      <p:pic>
        <p:nvPicPr>
          <p:cNvPr id="2" name="Imagem 1"/>
          <p:cNvPicPr>
            <a:picLocks noChangeAspect="1"/>
          </p:cNvPicPr>
          <p:nvPr/>
        </p:nvPicPr>
        <p:blipFill>
          <a:blip r:embed="rId8">
            <a:extLst>
              <a:ext uri="{BEBA8EAE-BF5A-486C-A8C5-ECC9F3942E4B}">
                <a14:imgProps xmlns:a14="http://schemas.microsoft.com/office/drawing/2010/main">
                  <a14:imgLayer r:embed="rId9">
                    <a14:imgEffect>
                      <a14:backgroundRemoval t="10000" b="100000" l="10000" r="81833">
                        <a14:foregroundMark x1="74417" y1="27750" x2="65917" y2="99667"/>
                        <a14:foregroundMark x1="33250" y1="32083" x2="37917" y2="50333"/>
                        <a14:foregroundMark x1="69667" y1="35417" x2="69500" y2="43000"/>
                      </a14:backgroundRemoval>
                    </a14:imgEffect>
                  </a14:imgLayer>
                </a14:imgProps>
              </a:ext>
            </a:extLst>
          </a:blip>
          <a:stretch>
            <a:fillRect/>
          </a:stretch>
        </p:blipFill>
        <p:spPr>
          <a:xfrm>
            <a:off x="5928482" y="3547428"/>
            <a:ext cx="3071933" cy="3071933"/>
          </a:xfrm>
          <a:prstGeom prst="rect">
            <a:avLst/>
          </a:prstGeom>
        </p:spPr>
      </p:pic>
    </p:spTree>
    <p:extLst>
      <p:ext uri="{BB962C8B-B14F-4D97-AF65-F5344CB8AC3E}">
        <p14:creationId xmlns:p14="http://schemas.microsoft.com/office/powerpoint/2010/main" val="194331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88B2D83D-1AC4-BEBE-CFEB-C34F029541F8}"/>
              </a:ext>
            </a:extLst>
          </p:cNvPr>
          <p:cNvSpPr txBox="1"/>
          <p:nvPr/>
        </p:nvSpPr>
        <p:spPr>
          <a:xfrm>
            <a:off x="368291" y="5869030"/>
            <a:ext cx="4342856" cy="461665"/>
          </a:xfrm>
          <a:prstGeom prst="rect">
            <a:avLst/>
          </a:prstGeom>
          <a:noFill/>
        </p:spPr>
        <p:txBody>
          <a:bodyPr wrap="none" rtlCol="0">
            <a:spAutoFit/>
          </a:bodyPr>
          <a:lstStyle/>
          <a:p>
            <a:r>
              <a:rPr lang="pt-PT" sz="800" b="1" dirty="0">
                <a:effectLst/>
                <a:latin typeface="Calibri" panose="020F0502020204030204" pitchFamily="34" charset="0"/>
              </a:rPr>
              <a:t>NOTA</a:t>
            </a:r>
            <a:r>
              <a:rPr lang="pt-PT" sz="800" dirty="0">
                <a:effectLst/>
                <a:latin typeface="Calibri" panose="020F0502020204030204" pitchFamily="34" charset="0"/>
              </a:rPr>
              <a:t>: </a:t>
            </a:r>
            <a:endParaRPr lang="pt-PT" sz="800" dirty="0"/>
          </a:p>
          <a:p>
            <a:r>
              <a:rPr lang="pt-PT" sz="800" dirty="0">
                <a:effectLst/>
                <a:latin typeface="Calibri" panose="020F0502020204030204" pitchFamily="34" charset="0"/>
              </a:rPr>
              <a:t>Este documento foi criado no </a:t>
            </a:r>
            <a:r>
              <a:rPr lang="pt-PT" sz="800" dirty="0" err="1">
                <a:effectLst/>
                <a:latin typeface="Calibri" panose="020F0502020204030204" pitchFamily="34" charset="0"/>
              </a:rPr>
              <a:t>âmbito</a:t>
            </a:r>
            <a:r>
              <a:rPr lang="pt-PT" sz="800" dirty="0">
                <a:effectLst/>
                <a:latin typeface="Calibri" panose="020F0502020204030204" pitchFamily="34" charset="0"/>
              </a:rPr>
              <a:t> do Programa de </a:t>
            </a:r>
            <a:r>
              <a:rPr lang="pt-PT" sz="800" dirty="0" err="1">
                <a:effectLst/>
                <a:latin typeface="Calibri" panose="020F0502020204030204" pitchFamily="34" charset="0"/>
              </a:rPr>
              <a:t>Promoção</a:t>
            </a:r>
            <a:r>
              <a:rPr lang="pt-PT" sz="800" dirty="0">
                <a:effectLst/>
                <a:latin typeface="Calibri" panose="020F0502020204030204" pitchFamily="34" charset="0"/>
              </a:rPr>
              <a:t> de </a:t>
            </a:r>
            <a:r>
              <a:rPr lang="pt-PT" sz="800" dirty="0" err="1">
                <a:effectLst/>
                <a:latin typeface="Calibri" panose="020F0502020204030204" pitchFamily="34" charset="0"/>
              </a:rPr>
              <a:t>Competências</a:t>
            </a:r>
            <a:r>
              <a:rPr lang="pt-PT" sz="800" dirty="0">
                <a:effectLst/>
                <a:latin typeface="Calibri" panose="020F0502020204030204" pitchFamily="34" charset="0"/>
              </a:rPr>
              <a:t> de Linguagem – </a:t>
            </a:r>
          </a:p>
          <a:p>
            <a:r>
              <a:rPr lang="pt-PT" sz="800" dirty="0">
                <a:effectLst/>
                <a:latin typeface="Calibri" panose="020F0502020204030204" pitchFamily="34" charset="0"/>
              </a:rPr>
              <a:t>Pim </a:t>
            </a:r>
            <a:r>
              <a:rPr lang="pt-PT" sz="800" dirty="0" err="1">
                <a:effectLst/>
                <a:latin typeface="Calibri" panose="020F0502020204030204" pitchFamily="34" charset="0"/>
              </a:rPr>
              <a:t>Pam</a:t>
            </a:r>
            <a:r>
              <a:rPr lang="pt-PT" sz="800" dirty="0">
                <a:effectLst/>
                <a:latin typeface="Calibri" panose="020F0502020204030204" pitchFamily="34" charset="0"/>
              </a:rPr>
              <a:t> </a:t>
            </a:r>
            <a:r>
              <a:rPr lang="pt-PT" sz="800" dirty="0" err="1">
                <a:effectLst/>
                <a:latin typeface="Calibri" panose="020F0502020204030204" pitchFamily="34" charset="0"/>
              </a:rPr>
              <a:t>CLum</a:t>
            </a:r>
            <a:r>
              <a:rPr lang="pt-PT" sz="800" dirty="0">
                <a:effectLst/>
                <a:latin typeface="Calibri" panose="020F0502020204030204" pitchFamily="34" charset="0"/>
              </a:rPr>
              <a:t> – e inclui imagens do </a:t>
            </a:r>
            <a:r>
              <a:rPr lang="pt-PT" sz="800" dirty="0" err="1">
                <a:effectLst/>
                <a:latin typeface="Calibri" panose="020F0502020204030204" pitchFamily="34" charset="0"/>
              </a:rPr>
              <a:t>Pixabay</a:t>
            </a:r>
            <a:r>
              <a:rPr lang="pt-PT" sz="800" dirty="0">
                <a:effectLst/>
                <a:latin typeface="Calibri" panose="020F0502020204030204" pitchFamily="34" charset="0"/>
              </a:rPr>
              <a:t> e </a:t>
            </a:r>
            <a:r>
              <a:rPr lang="pt-PT" sz="800" dirty="0" err="1">
                <a:effectLst/>
                <a:latin typeface="Calibri" panose="020F0502020204030204" pitchFamily="34" charset="0"/>
              </a:rPr>
              <a:t>PxHere</a:t>
            </a:r>
            <a:r>
              <a:rPr lang="pt-PT" sz="800" dirty="0">
                <a:effectLst/>
                <a:latin typeface="Calibri" panose="020F0502020204030204" pitchFamily="34" charset="0"/>
              </a:rPr>
              <a:t>, sob a </a:t>
            </a:r>
            <a:r>
              <a:rPr lang="pt-PT" sz="800" dirty="0" err="1">
                <a:effectLst/>
                <a:latin typeface="Calibri" panose="020F0502020204030204" pitchFamily="34" charset="0"/>
              </a:rPr>
              <a:t>licença</a:t>
            </a:r>
            <a:r>
              <a:rPr lang="pt-PT" sz="800" dirty="0">
                <a:effectLst/>
                <a:latin typeface="Calibri" panose="020F0502020204030204" pitchFamily="34" charset="0"/>
              </a:rPr>
              <a:t> Creative </a:t>
            </a:r>
            <a:r>
              <a:rPr lang="pt-PT" sz="800" dirty="0" err="1">
                <a:effectLst/>
                <a:latin typeface="Calibri" panose="020F0502020204030204" pitchFamily="34" charset="0"/>
              </a:rPr>
              <a:t>Commons</a:t>
            </a:r>
            <a:r>
              <a:rPr lang="pt-PT" sz="800" dirty="0">
                <a:effectLst/>
                <a:latin typeface="Calibri" panose="020F0502020204030204" pitchFamily="34" charset="0"/>
              </a:rPr>
              <a:t> Zero (CC0). </a:t>
            </a:r>
            <a:endParaRPr lang="pt-PT" sz="800" dirty="0"/>
          </a:p>
        </p:txBody>
      </p:sp>
    </p:spTree>
    <p:extLst>
      <p:ext uri="{BB962C8B-B14F-4D97-AF65-F5344CB8AC3E}">
        <p14:creationId xmlns:p14="http://schemas.microsoft.com/office/powerpoint/2010/main" val="3893534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Arredondado 3"/>
          <p:cNvSpPr/>
          <p:nvPr/>
        </p:nvSpPr>
        <p:spPr>
          <a:xfrm>
            <a:off x="207707" y="962485"/>
            <a:ext cx="4581525" cy="2340000"/>
          </a:xfrm>
          <a:prstGeom prst="roundRect">
            <a:avLst/>
          </a:prstGeom>
          <a:blipFill dpi="0" rotWithShape="1">
            <a:blip r:embed="rId3">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Frutaria e vegetais</a:t>
            </a:r>
            <a:r>
              <a:rPr lang="pt-PT" sz="3900" dirty="0">
                <a:solidFill>
                  <a:schemeClr val="tx1"/>
                </a:solidFill>
              </a:rPr>
              <a:t> </a:t>
            </a:r>
          </a:p>
        </p:txBody>
      </p:sp>
      <p:sp>
        <p:nvSpPr>
          <p:cNvPr id="9" name="Retângulo Arredondado 8"/>
          <p:cNvSpPr/>
          <p:nvPr/>
        </p:nvSpPr>
        <p:spPr>
          <a:xfrm>
            <a:off x="5052860" y="962485"/>
            <a:ext cx="4581525" cy="2340000"/>
          </a:xfrm>
          <a:prstGeom prst="roundRect">
            <a:avLst/>
          </a:prstGeom>
          <a:blipFill dpi="0" rotWithShape="1">
            <a:blip r:embed="rId4">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Peixaria</a:t>
            </a:r>
            <a:r>
              <a:rPr lang="pt-PT" sz="3900" dirty="0">
                <a:solidFill>
                  <a:schemeClr val="tx1"/>
                </a:solidFill>
              </a:rPr>
              <a:t> </a:t>
            </a:r>
          </a:p>
        </p:txBody>
      </p:sp>
      <p:sp>
        <p:nvSpPr>
          <p:cNvPr id="10" name="Retângulo Arredondado 9"/>
          <p:cNvSpPr/>
          <p:nvPr/>
        </p:nvSpPr>
        <p:spPr>
          <a:xfrm>
            <a:off x="271616" y="3588773"/>
            <a:ext cx="4581525" cy="2340000"/>
          </a:xfrm>
          <a:prstGeom prst="roundRect">
            <a:avLst/>
          </a:prstGeom>
          <a:blipFill dpi="0" rotWithShape="1">
            <a:blip r:embed="rId5">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Talho e charcutaria</a:t>
            </a:r>
            <a:r>
              <a:rPr lang="pt-PT" sz="3900" dirty="0">
                <a:solidFill>
                  <a:schemeClr val="tx1"/>
                </a:solidFill>
              </a:rPr>
              <a:t> </a:t>
            </a:r>
          </a:p>
        </p:txBody>
      </p:sp>
      <p:sp>
        <p:nvSpPr>
          <p:cNvPr id="11" name="Retângulo Arredondado 10"/>
          <p:cNvSpPr/>
          <p:nvPr/>
        </p:nvSpPr>
        <p:spPr>
          <a:xfrm>
            <a:off x="5052860" y="3588773"/>
            <a:ext cx="4581525" cy="2340000"/>
          </a:xfrm>
          <a:prstGeom prst="roundRect">
            <a:avLst/>
          </a:prstGeom>
          <a:blipFill dpi="0" rotWithShape="1">
            <a:blip r:embed="rId6">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Padaria e pastelaria</a:t>
            </a:r>
            <a:r>
              <a:rPr lang="pt-PT" sz="3900" dirty="0">
                <a:solidFill>
                  <a:schemeClr val="tx1"/>
                </a:solidFill>
              </a:rPr>
              <a:t> </a:t>
            </a:r>
          </a:p>
        </p:txBody>
      </p:sp>
    </p:spTree>
    <p:extLst>
      <p:ext uri="{BB962C8B-B14F-4D97-AF65-F5344CB8AC3E}">
        <p14:creationId xmlns:p14="http://schemas.microsoft.com/office/powerpoint/2010/main" val="2142763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Arredondado 11"/>
          <p:cNvSpPr/>
          <p:nvPr/>
        </p:nvSpPr>
        <p:spPr>
          <a:xfrm>
            <a:off x="207707" y="942514"/>
            <a:ext cx="4581525" cy="2340000"/>
          </a:xfrm>
          <a:prstGeom prst="roundRect">
            <a:avLst/>
          </a:prstGeom>
          <a:blipFill dpi="0" rotWithShape="1">
            <a:blip r:embed="rId3">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Mercearia</a:t>
            </a:r>
            <a:endParaRPr lang="pt-PT" sz="3900" dirty="0"/>
          </a:p>
        </p:txBody>
      </p:sp>
      <p:sp>
        <p:nvSpPr>
          <p:cNvPr id="13" name="Retângulo Arredondado 12"/>
          <p:cNvSpPr/>
          <p:nvPr/>
        </p:nvSpPr>
        <p:spPr>
          <a:xfrm>
            <a:off x="5052860" y="942514"/>
            <a:ext cx="4581525" cy="2340000"/>
          </a:xfrm>
          <a:prstGeom prst="roundRect">
            <a:avLst/>
          </a:prstGeom>
          <a:blipFill dpi="0" rotWithShape="1">
            <a:blip r:embed="rId4">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Bebidas</a:t>
            </a:r>
            <a:endParaRPr lang="pt-PT" sz="3900" dirty="0"/>
          </a:p>
        </p:txBody>
      </p:sp>
      <p:sp>
        <p:nvSpPr>
          <p:cNvPr id="14" name="Retângulo Arredondado 13"/>
          <p:cNvSpPr/>
          <p:nvPr/>
        </p:nvSpPr>
        <p:spPr>
          <a:xfrm>
            <a:off x="207707" y="3490219"/>
            <a:ext cx="4581525" cy="2340000"/>
          </a:xfrm>
          <a:prstGeom prst="roundRect">
            <a:avLst/>
          </a:prstGeom>
          <a:blipFill dpi="0" rotWithShape="1">
            <a:blip r:embed="rId5">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Higiene</a:t>
            </a:r>
            <a:endParaRPr lang="pt-PT" sz="3900" dirty="0"/>
          </a:p>
        </p:txBody>
      </p:sp>
      <p:sp>
        <p:nvSpPr>
          <p:cNvPr id="15" name="Retângulo Arredondado 14"/>
          <p:cNvSpPr/>
          <p:nvPr/>
        </p:nvSpPr>
        <p:spPr>
          <a:xfrm>
            <a:off x="5052860" y="3490219"/>
            <a:ext cx="4581525" cy="2340000"/>
          </a:xfrm>
          <a:prstGeom prst="roundRect">
            <a:avLst/>
          </a:prstGeom>
          <a:blipFill dpi="0" rotWithShape="1">
            <a:blip r:embed="rId6">
              <a:lum bright="70000" contrast="-70000"/>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pt-PT" sz="3900" b="1" dirty="0">
                <a:solidFill>
                  <a:schemeClr val="tx1"/>
                </a:solidFill>
              </a:rPr>
              <a:t>Material escolar</a:t>
            </a:r>
            <a:endParaRPr lang="pt-PT" sz="3900" dirty="0">
              <a:solidFill>
                <a:schemeClr val="tx1"/>
              </a:solidFill>
            </a:endParaRPr>
          </a:p>
        </p:txBody>
      </p:sp>
    </p:spTree>
    <p:extLst>
      <p:ext uri="{BB962C8B-B14F-4D97-AF65-F5344CB8AC3E}">
        <p14:creationId xmlns:p14="http://schemas.microsoft.com/office/powerpoint/2010/main" val="2083108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2" name="Imagem 1"/>
          <p:cNvPicPr>
            <a:picLocks noChangeAspect="1"/>
          </p:cNvPicPr>
          <p:nvPr/>
        </p:nvPicPr>
        <p:blipFill>
          <a:blip r:embed="rId3"/>
          <a:stretch>
            <a:fillRect/>
          </a:stretch>
        </p:blipFill>
        <p:spPr>
          <a:xfrm>
            <a:off x="438466" y="491043"/>
            <a:ext cx="3700914" cy="2467276"/>
          </a:xfrm>
          <a:prstGeom prst="rect">
            <a:avLst/>
          </a:prstGeom>
        </p:spPr>
      </p:pic>
      <p:pic>
        <p:nvPicPr>
          <p:cNvPr id="4" name="Imagem 3"/>
          <p:cNvPicPr>
            <a:picLocks noChangeAspect="1"/>
          </p:cNvPicPr>
          <p:nvPr/>
        </p:nvPicPr>
        <p:blipFill>
          <a:blip r:embed="rId4"/>
          <a:stretch>
            <a:fillRect/>
          </a:stretch>
        </p:blipFill>
        <p:spPr>
          <a:xfrm>
            <a:off x="5896575" y="491043"/>
            <a:ext cx="3530407" cy="2353605"/>
          </a:xfrm>
          <a:prstGeom prst="rect">
            <a:avLst/>
          </a:prstGeom>
        </p:spPr>
      </p:pic>
      <p:pic>
        <p:nvPicPr>
          <p:cNvPr id="5" name="Imagem 4"/>
          <p:cNvPicPr>
            <a:picLocks noChangeAspect="1"/>
          </p:cNvPicPr>
          <p:nvPr/>
        </p:nvPicPr>
        <p:blipFill>
          <a:blip r:embed="rId5"/>
          <a:stretch>
            <a:fillRect/>
          </a:stretch>
        </p:blipFill>
        <p:spPr>
          <a:xfrm rot="16047613">
            <a:off x="1248046" y="4130127"/>
            <a:ext cx="2081755" cy="1980004"/>
          </a:xfrm>
          <a:prstGeom prst="rect">
            <a:avLst/>
          </a:prstGeom>
        </p:spPr>
      </p:pic>
      <p:pic>
        <p:nvPicPr>
          <p:cNvPr id="11" name="Imagem 10"/>
          <p:cNvPicPr>
            <a:picLocks noChangeAspect="1"/>
          </p:cNvPicPr>
          <p:nvPr/>
        </p:nvPicPr>
        <p:blipFill rotWithShape="1">
          <a:blip r:embed="rId6"/>
          <a:srcRect l="17196" t="30476" r="7742" b="17037"/>
          <a:stretch/>
        </p:blipFill>
        <p:spPr>
          <a:xfrm>
            <a:off x="6223102" y="3937939"/>
            <a:ext cx="2877355" cy="2682648"/>
          </a:xfrm>
          <a:prstGeom prst="rect">
            <a:avLst/>
          </a:prstGeom>
        </p:spPr>
      </p:pic>
    </p:spTree>
    <p:extLst>
      <p:ext uri="{BB962C8B-B14F-4D97-AF65-F5344CB8AC3E}">
        <p14:creationId xmlns:p14="http://schemas.microsoft.com/office/powerpoint/2010/main" val="1612244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10" name="Imagem 9"/>
          <p:cNvPicPr>
            <a:picLocks noChangeAspect="1"/>
          </p:cNvPicPr>
          <p:nvPr/>
        </p:nvPicPr>
        <p:blipFill>
          <a:blip r:embed="rId3"/>
          <a:stretch>
            <a:fillRect/>
          </a:stretch>
        </p:blipFill>
        <p:spPr>
          <a:xfrm>
            <a:off x="489768" y="410376"/>
            <a:ext cx="3957638" cy="2638425"/>
          </a:xfrm>
          <a:prstGeom prst="rect">
            <a:avLst/>
          </a:prstGeom>
        </p:spPr>
      </p:pic>
      <p:pic>
        <p:nvPicPr>
          <p:cNvPr id="12" name="Imagem 11"/>
          <p:cNvPicPr>
            <a:picLocks noChangeAspect="1"/>
          </p:cNvPicPr>
          <p:nvPr/>
        </p:nvPicPr>
        <p:blipFill>
          <a:blip r:embed="rId4"/>
          <a:stretch>
            <a:fillRect/>
          </a:stretch>
        </p:blipFill>
        <p:spPr>
          <a:xfrm>
            <a:off x="342244" y="3702566"/>
            <a:ext cx="4252686" cy="2835124"/>
          </a:xfrm>
          <a:prstGeom prst="rect">
            <a:avLst/>
          </a:prstGeom>
        </p:spPr>
      </p:pic>
      <p:pic>
        <p:nvPicPr>
          <p:cNvPr id="14" name="Imagem 13"/>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89688" l="7917" r="95729"/>
                    </a14:imgEffect>
                  </a14:imgLayer>
                </a14:imgProps>
              </a:ext>
            </a:extLst>
          </a:blip>
          <a:srcRect l="6046" t="23173" r="6157" b="8682"/>
          <a:stretch/>
        </p:blipFill>
        <p:spPr>
          <a:xfrm>
            <a:off x="5581948" y="4310743"/>
            <a:ext cx="3765002" cy="1948192"/>
          </a:xfrm>
          <a:prstGeom prst="rect">
            <a:avLst/>
          </a:prstGeom>
        </p:spPr>
      </p:pic>
      <p:pic>
        <p:nvPicPr>
          <p:cNvPr id="15" name="Imagem 14"/>
          <p:cNvPicPr>
            <a:picLocks noChangeAspect="1"/>
          </p:cNvPicPr>
          <p:nvPr/>
        </p:nvPicPr>
        <p:blipFill rotWithShape="1">
          <a:blip r:embed="rId7">
            <a:extLst>
              <a:ext uri="{BEBA8EAE-BF5A-486C-A8C5-ECC9F3942E4B}">
                <a14:imgProps xmlns:a14="http://schemas.microsoft.com/office/drawing/2010/main">
                  <a14:imgLayer r:embed="rId8">
                    <a14:imgEffect>
                      <a14:backgroundRemoval t="3401" b="97985" l="10000" r="90000"/>
                    </a14:imgEffect>
                    <a14:imgEffect>
                      <a14:saturation sat="300000"/>
                    </a14:imgEffect>
                  </a14:imgLayer>
                </a14:imgProps>
              </a:ext>
            </a:extLst>
          </a:blip>
          <a:srcRect t="-1" b="-3330"/>
          <a:stretch/>
        </p:blipFill>
        <p:spPr>
          <a:xfrm>
            <a:off x="5426057" y="262098"/>
            <a:ext cx="4378392" cy="2993510"/>
          </a:xfrm>
          <a:prstGeom prst="rect">
            <a:avLst/>
          </a:prstGeom>
        </p:spPr>
      </p:pic>
    </p:spTree>
    <p:extLst>
      <p:ext uri="{BB962C8B-B14F-4D97-AF65-F5344CB8AC3E}">
        <p14:creationId xmlns:p14="http://schemas.microsoft.com/office/powerpoint/2010/main" val="566932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9" name="Imagem 8"/>
          <p:cNvPicPr>
            <a:picLocks noChangeAspect="1"/>
          </p:cNvPicPr>
          <p:nvPr/>
        </p:nvPicPr>
        <p:blipFill>
          <a:blip r:embed="rId3"/>
          <a:stretch>
            <a:fillRect/>
          </a:stretch>
        </p:blipFill>
        <p:spPr>
          <a:xfrm>
            <a:off x="458358" y="784750"/>
            <a:ext cx="4020457" cy="2160996"/>
          </a:xfrm>
          <a:prstGeom prst="rect">
            <a:avLst/>
          </a:prstGeom>
        </p:spPr>
      </p:pic>
      <p:pic>
        <p:nvPicPr>
          <p:cNvPr id="11" name="Imagem 10"/>
          <p:cNvPicPr>
            <a:picLocks noChangeAspect="1"/>
          </p:cNvPicPr>
          <p:nvPr/>
        </p:nvPicPr>
        <p:blipFill>
          <a:blip r:embed="rId4"/>
          <a:stretch>
            <a:fillRect/>
          </a:stretch>
        </p:blipFill>
        <p:spPr>
          <a:xfrm>
            <a:off x="6011183" y="456396"/>
            <a:ext cx="2929617" cy="2591308"/>
          </a:xfrm>
          <a:prstGeom prst="rect">
            <a:avLst/>
          </a:prstGeom>
        </p:spPr>
      </p:pic>
      <p:pic>
        <p:nvPicPr>
          <p:cNvPr id="14" name="Imagem 13"/>
          <p:cNvPicPr>
            <a:picLocks noChangeAspect="1"/>
          </p:cNvPicPr>
          <p:nvPr/>
        </p:nvPicPr>
        <p:blipFill rotWithShape="1">
          <a:blip r:embed="rId5">
            <a:extLst>
              <a:ext uri="{BEBA8EAE-BF5A-486C-A8C5-ECC9F3942E4B}">
                <a14:imgProps xmlns:a14="http://schemas.microsoft.com/office/drawing/2010/main">
                  <a14:imgLayer r:embed="rId6">
                    <a14:imgEffect>
                      <a14:backgroundRemoval t="18750" b="84722" l="7577" r="93703"/>
                    </a14:imgEffect>
                  </a14:imgLayer>
                </a14:imgProps>
              </a:ext>
            </a:extLst>
          </a:blip>
          <a:srcRect l="5248" t="15679" r="5365" b="12241"/>
          <a:stretch/>
        </p:blipFill>
        <p:spPr>
          <a:xfrm>
            <a:off x="5287698" y="3921919"/>
            <a:ext cx="4516751" cy="2743201"/>
          </a:xfrm>
          <a:prstGeom prst="rect">
            <a:avLst/>
          </a:prstGeom>
        </p:spPr>
      </p:pic>
      <p:pic>
        <p:nvPicPr>
          <p:cNvPr id="1030" name="Picture 6" descr="Lula, Mar, Comida">
            <a:extLst>
              <a:ext uri="{FF2B5EF4-FFF2-40B4-BE49-F238E27FC236}">
                <a16:creationId xmlns:a16="http://schemas.microsoft.com/office/drawing/2014/main" id="{B1074F87-0070-DD87-EBA6-A71C8A7FB1AA}"/>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953" b="93911" l="10000" r="90000">
                        <a14:foregroundMark x1="22031" y1="90398" x2="25469" y2="96253"/>
                        <a14:foregroundMark x1="25469" y1="96253" x2="35938" y2="93911"/>
                        <a14:foregroundMark x1="35938" y1="93911" x2="37031" y2="90047"/>
                      </a14:backgroundRemoval>
                    </a14:imgEffect>
                  </a14:imgLayer>
                </a14:imgProps>
              </a:ext>
              <a:ext uri="{28A0092B-C50C-407E-A947-70E740481C1C}">
                <a14:useLocalDpi xmlns:a14="http://schemas.microsoft.com/office/drawing/2010/main" val="0"/>
              </a:ext>
            </a:extLst>
          </a:blip>
          <a:srcRect/>
          <a:stretch>
            <a:fillRect/>
          </a:stretch>
        </p:blipFill>
        <p:spPr bwMode="auto">
          <a:xfrm>
            <a:off x="326739" y="3691200"/>
            <a:ext cx="4283693" cy="2857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3928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9" name="Imagem 8"/>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516415" y="409168"/>
            <a:ext cx="3904343" cy="2602895"/>
          </a:xfrm>
          <a:prstGeom prst="rect">
            <a:avLst/>
          </a:prstGeom>
        </p:spPr>
      </p:pic>
      <p:pic>
        <p:nvPicPr>
          <p:cNvPr id="11" name="Imagem 10"/>
          <p:cNvPicPr>
            <a:picLocks noChangeAspect="1"/>
          </p:cNvPicPr>
          <p:nvPr/>
        </p:nvPicPr>
        <p:blipFill>
          <a:blip r:embed="rId5"/>
          <a:stretch>
            <a:fillRect/>
          </a:stretch>
        </p:blipFill>
        <p:spPr>
          <a:xfrm>
            <a:off x="5315165" y="268947"/>
            <a:ext cx="4327595" cy="2885063"/>
          </a:xfrm>
          <a:prstGeom prst="rect">
            <a:avLst/>
          </a:prstGeom>
        </p:spPr>
      </p:pic>
      <p:pic>
        <p:nvPicPr>
          <p:cNvPr id="13" name="Imagem 12"/>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13167" y1="26889" x2="46750" y2="86556"/>
                        <a14:foregroundMark x1="47917" y1="86333" x2="88500" y2="60111"/>
                        <a14:foregroundMark x1="88333" y1="62222" x2="50750" y2="88889"/>
                        <a14:foregroundMark x1="13583" y1="24556" x2="48667" y2="12444"/>
                        <a14:foregroundMark x1="88500" y1="53111" x2="48667" y2="10778"/>
                      </a14:backgroundRemoval>
                    </a14:imgEffect>
                  </a14:imgLayer>
                </a14:imgProps>
              </a:ext>
            </a:extLst>
          </a:blip>
          <a:srcRect l="10278" t="9736" r="9237" b="8548"/>
          <a:stretch/>
        </p:blipFill>
        <p:spPr>
          <a:xfrm>
            <a:off x="854639" y="3941442"/>
            <a:ext cx="3095778" cy="2357371"/>
          </a:xfrm>
          <a:prstGeom prst="rect">
            <a:avLst/>
          </a:prstGeom>
        </p:spPr>
      </p:pic>
      <p:pic>
        <p:nvPicPr>
          <p:cNvPr id="14" name="Imagem 13"/>
          <p:cNvPicPr>
            <a:picLocks noChangeAspect="1"/>
          </p:cNvPicPr>
          <p:nvPr/>
        </p:nvPicPr>
        <p:blipFill rotWithShape="1">
          <a:blip r:embed="rId8"/>
          <a:srcRect l="24029" t="43637" r="27619" b="10183"/>
          <a:stretch/>
        </p:blipFill>
        <p:spPr>
          <a:xfrm flipH="1">
            <a:off x="6233341" y="4145123"/>
            <a:ext cx="2099208" cy="1450567"/>
          </a:xfrm>
          <a:prstGeom prst="rect">
            <a:avLst/>
          </a:prstGeom>
        </p:spPr>
      </p:pic>
      <p:pic>
        <p:nvPicPr>
          <p:cNvPr id="15" name="Imagem 14"/>
          <p:cNvPicPr>
            <a:picLocks noChangeAspect="1"/>
          </p:cNvPicPr>
          <p:nvPr/>
        </p:nvPicPr>
        <p:blipFill rotWithShape="1">
          <a:blip r:embed="rId8"/>
          <a:srcRect l="24029" t="43637" r="27619" b="10183"/>
          <a:stretch/>
        </p:blipFill>
        <p:spPr>
          <a:xfrm flipH="1">
            <a:off x="6604913" y="4960287"/>
            <a:ext cx="2463586" cy="1556359"/>
          </a:xfrm>
          <a:prstGeom prst="rect">
            <a:avLst/>
          </a:prstGeom>
        </p:spPr>
      </p:pic>
    </p:spTree>
    <p:extLst>
      <p:ext uri="{BB962C8B-B14F-4D97-AF65-F5344CB8AC3E}">
        <p14:creationId xmlns:p14="http://schemas.microsoft.com/office/powerpoint/2010/main" val="578190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28587" y="16756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6" name="Retângulo 5"/>
          <p:cNvSpPr/>
          <p:nvPr/>
        </p:nvSpPr>
        <p:spPr>
          <a:xfrm>
            <a:off x="128587" y="3577079"/>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7" name="Retângulo 6"/>
          <p:cNvSpPr/>
          <p:nvPr/>
        </p:nvSpPr>
        <p:spPr>
          <a:xfrm>
            <a:off x="5124449" y="165625"/>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sp>
        <p:nvSpPr>
          <p:cNvPr id="8" name="Retângulo 7"/>
          <p:cNvSpPr/>
          <p:nvPr/>
        </p:nvSpPr>
        <p:spPr>
          <a:xfrm>
            <a:off x="5124449" y="3575137"/>
            <a:ext cx="4680000" cy="3089983"/>
          </a:xfrm>
          <a:prstGeom prst="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pt-PT"/>
          </a:p>
        </p:txBody>
      </p:sp>
      <p:pic>
        <p:nvPicPr>
          <p:cNvPr id="4" name="Imagem 3"/>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31458" y1="62617" x2="63229" y2="65265"/>
                        <a14:foregroundMark x1="36146" y1="68380" x2="56458" y2="69626"/>
                        <a14:foregroundMark x1="32604" y1="64642" x2="45000" y2="72430"/>
                        <a14:foregroundMark x1="22292" y1="44393" x2="22188" y2="21184"/>
                        <a14:foregroundMark x1="20417" y1="24299" x2="16250" y2="36137"/>
                        <a14:foregroundMark x1="18958" y1="42056" x2="16354" y2="36916"/>
                        <a14:foregroundMark x1="23542" y1="20249" x2="52604" y2="13084"/>
                        <a14:foregroundMark x1="75313" y1="33178" x2="69792" y2="61526"/>
                        <a14:foregroundMark x1="76354" y1="36760" x2="72396" y2="57632"/>
                        <a14:foregroundMark x1="77292" y1="39720" x2="74167" y2="55919"/>
                      </a14:backgroundRemoval>
                    </a14:imgEffect>
                  </a14:imgLayer>
                </a14:imgProps>
              </a:ext>
            </a:extLst>
          </a:blip>
          <a:srcRect l="12352" t="5744" r="19762" b="22187"/>
          <a:stretch/>
        </p:blipFill>
        <p:spPr>
          <a:xfrm>
            <a:off x="1369734" y="4615239"/>
            <a:ext cx="2226310" cy="1580610"/>
          </a:xfrm>
          <a:prstGeom prst="rect">
            <a:avLst/>
          </a:prstGeom>
        </p:spPr>
      </p:pic>
      <p:pic>
        <p:nvPicPr>
          <p:cNvPr id="14" name="Imagem 13"/>
          <p:cNvPicPr>
            <a:picLocks noChangeAspect="1"/>
          </p:cNvPicPr>
          <p:nvPr/>
        </p:nvPicPr>
        <p:blipFill>
          <a:blip r:embed="rId5">
            <a:extLst>
              <a:ext uri="{BEBA8EAE-BF5A-486C-A8C5-ECC9F3942E4B}">
                <a14:imgProps xmlns:a14="http://schemas.microsoft.com/office/drawing/2010/main">
                  <a14:imgLayer r:embed="rId6">
                    <a14:imgEffect>
                      <a14:backgroundRemoval t="2188" b="90000" l="10000" r="90000">
                        <a14:backgroundMark x1="55417" y1="79219" x2="54063" y2="90156"/>
                      </a14:backgroundRemoval>
                    </a14:imgEffect>
                  </a14:imgLayer>
                </a14:imgProps>
              </a:ext>
            </a:extLst>
          </a:blip>
          <a:stretch>
            <a:fillRect/>
          </a:stretch>
        </p:blipFill>
        <p:spPr>
          <a:xfrm>
            <a:off x="5690516" y="4198861"/>
            <a:ext cx="3620048" cy="2413365"/>
          </a:xfrm>
          <a:prstGeom prst="rect">
            <a:avLst/>
          </a:prstGeom>
        </p:spPr>
      </p:pic>
      <p:pic>
        <p:nvPicPr>
          <p:cNvPr id="15" name="Imagem 14"/>
          <p:cNvPicPr>
            <a:picLocks noChangeAspect="1"/>
          </p:cNvPicPr>
          <p:nvPr/>
        </p:nvPicPr>
        <p:blipFill>
          <a:blip r:embed="rId7">
            <a:extLst>
              <a:ext uri="{BEBA8EAE-BF5A-486C-A8C5-ECC9F3942E4B}">
                <a14:imgProps xmlns:a14="http://schemas.microsoft.com/office/drawing/2010/main">
                  <a14:imgLayer r:embed="rId8">
                    <a14:imgEffect>
                      <a14:backgroundRemoval t="3125" b="90000" l="10000" r="93417">
                        <a14:foregroundMark x1="88083" y1="48000" x2="62667" y2="10250"/>
                        <a14:foregroundMark x1="86167" y1="38125" x2="75167" y2="19750"/>
                        <a14:foregroundMark x1="77750" y1="20875" x2="63500" y2="10750"/>
                        <a14:foregroundMark x1="49417" y1="8250" x2="61833" y2="10250"/>
                        <a14:foregroundMark x1="58917" y1="8750" x2="53417" y2="7250"/>
                      </a14:backgroundRemoval>
                    </a14:imgEffect>
                  </a14:imgLayer>
                </a14:imgProps>
              </a:ext>
            </a:extLst>
          </a:blip>
          <a:stretch>
            <a:fillRect/>
          </a:stretch>
        </p:blipFill>
        <p:spPr>
          <a:xfrm>
            <a:off x="5690516" y="555266"/>
            <a:ext cx="3466049" cy="2310699"/>
          </a:xfrm>
          <a:prstGeom prst="rect">
            <a:avLst/>
          </a:prstGeom>
        </p:spPr>
      </p:pic>
      <p:pic>
        <p:nvPicPr>
          <p:cNvPr id="17" name="Imagem 16"/>
          <p:cNvPicPr>
            <a:picLocks noChangeAspect="1"/>
          </p:cNvPicPr>
          <p:nvPr/>
        </p:nvPicPr>
        <p:blipFill>
          <a:blip r:embed="rId9">
            <a:extLst>
              <a:ext uri="{BEBA8EAE-BF5A-486C-A8C5-ECC9F3942E4B}">
                <a14:imgProps xmlns:a14="http://schemas.microsoft.com/office/drawing/2010/main">
                  <a14:imgLayer r:embed="rId10">
                    <a14:imgEffect>
                      <a14:backgroundRemoval t="6759" b="90468" l="3542" r="94271"/>
                    </a14:imgEffect>
                  </a14:imgLayer>
                </a14:imgProps>
              </a:ext>
            </a:extLst>
          </a:blip>
          <a:stretch>
            <a:fillRect/>
          </a:stretch>
        </p:blipFill>
        <p:spPr>
          <a:xfrm>
            <a:off x="494280" y="664480"/>
            <a:ext cx="3982285" cy="2393519"/>
          </a:xfrm>
          <a:prstGeom prst="rect">
            <a:avLst/>
          </a:prstGeom>
        </p:spPr>
      </p:pic>
    </p:spTree>
    <p:extLst>
      <p:ext uri="{BB962C8B-B14F-4D97-AF65-F5344CB8AC3E}">
        <p14:creationId xmlns:p14="http://schemas.microsoft.com/office/powerpoint/2010/main" val="420688003"/>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o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1149</TotalTime>
  <Words>1147</Words>
  <Application>Microsoft Macintosh PowerPoint</Application>
  <PresentationFormat>Papel A4 (210x297 mm)</PresentationFormat>
  <Paragraphs>184</Paragraphs>
  <Slides>23</Slides>
  <Notes>22</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23</vt:i4>
      </vt:variant>
    </vt:vector>
  </HeadingPairs>
  <TitlesOfParts>
    <vt:vector size="27" baseType="lpstr">
      <vt:lpstr>Arial</vt:lpstr>
      <vt:lpstr>Calibri</vt:lpstr>
      <vt:lpstr>Calibri Light</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Tiago Rodrigues</dc:creator>
  <cp:lastModifiedBy>Microsoft Office User</cp:lastModifiedBy>
  <cp:revision>335</cp:revision>
  <dcterms:created xsi:type="dcterms:W3CDTF">2017-04-21T14:05:47Z</dcterms:created>
  <dcterms:modified xsi:type="dcterms:W3CDTF">2024-08-20T14:53:31Z</dcterms:modified>
</cp:coreProperties>
</file>